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3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45"/>
  </p:normalViewPr>
  <p:slideViewPr>
    <p:cSldViewPr>
      <p:cViewPr varScale="1">
        <p:scale>
          <a:sx n="79" d="100"/>
          <a:sy n="79" d="100"/>
        </p:scale>
        <p:origin x="2064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66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12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0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66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25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81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27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127173-655B-9643-964F-3AB5130E7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96618C-536C-B14F-BB43-FA102928E2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0338" y="301625"/>
            <a:ext cx="1939925" cy="6280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2138" cy="6280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361C26-A642-234D-95D9-F5AEC4D83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5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B6CA13-7993-1A45-8C65-E05A9591A4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97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2F34EB-45A2-274C-8A20-232C900CB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0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028C83-40BA-EF4E-9E8E-F20BAADEFC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6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6EAED1-8627-2241-9953-3D1A28A4E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24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340E96-4ADC-ED42-93F8-C0CF8A8400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9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8A9D096-D21E-9F42-9BB2-A4F8D3366B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57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D8E1B4-E245-BB4A-8F42-A26001017F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65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2BCE31-57B5-0F44-96EF-8D99714182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0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9AA6BD-73B6-A845-B43C-FA37874152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0560CE-6088-744F-AF66-7E4A961D40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66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670B07-C929-D544-A621-40081AE0D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62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3255869-D91B-A142-A299-157BCD4A19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03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7213"/>
            <a:ext cx="7764463" cy="1619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87663" cy="4492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fld id="{64C1B337-E298-5445-8DC3-FF31B0781A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48D2CE-53A6-BD4B-88D7-BEA04391B7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4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5238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6825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C65016-7C2B-8D46-8DDD-D4B59CA078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0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01C8FC-5DB3-E14F-AEEE-BE415945BD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9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3EE9C2-6323-5848-AE63-FD803E9F4D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0C3388-05CA-564C-80C8-846A488CFF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1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CBFB558-DD6B-1B46-9744-CDBBA75EC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7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DBB842-6F9D-4E4F-B98C-7F17B75026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8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6110288" y="-128588"/>
            <a:ext cx="3187700" cy="3435351"/>
            <a:chOff x="3849" y="-81"/>
            <a:chExt cx="2008" cy="2164"/>
          </a:xfrm>
        </p:grpSpPr>
        <p:grpSp>
          <p:nvGrpSpPr>
            <p:cNvPr id="1026" name="Group 2"/>
            <p:cNvGrpSpPr>
              <a:grpSpLocks/>
            </p:cNvGrpSpPr>
            <p:nvPr/>
          </p:nvGrpSpPr>
          <p:grpSpPr bwMode="auto">
            <a:xfrm>
              <a:off x="4767" y="1575"/>
              <a:ext cx="630" cy="472"/>
              <a:chOff x="4767" y="1575"/>
              <a:chExt cx="630" cy="472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4767" y="1575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4994" y="1782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4912" y="909"/>
              <a:ext cx="630" cy="472"/>
              <a:chOff x="4912" y="909"/>
              <a:chExt cx="630" cy="472"/>
            </a:xfrm>
          </p:grpSpPr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912" y="909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5140" y="1117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3987" y="0"/>
              <a:ext cx="630" cy="472"/>
              <a:chOff x="3987" y="0"/>
              <a:chExt cx="630" cy="472"/>
            </a:xfrm>
          </p:grpSpPr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3987" y="0"/>
                <a:ext cx="630" cy="47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4214" y="207"/>
                <a:ext cx="149" cy="86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3849" y="-81"/>
              <a:ext cx="2008" cy="2164"/>
              <a:chOff x="3849" y="-81"/>
              <a:chExt cx="2008" cy="2164"/>
            </a:xfrm>
          </p:grpSpPr>
          <p:grpSp>
            <p:nvGrpSpPr>
              <p:cNvPr id="1036" name="Group 12"/>
              <p:cNvGrpSpPr>
                <a:grpSpLocks/>
              </p:cNvGrpSpPr>
              <p:nvPr/>
            </p:nvGrpSpPr>
            <p:grpSpPr bwMode="auto">
              <a:xfrm>
                <a:off x="4404" y="254"/>
                <a:ext cx="941" cy="693"/>
                <a:chOff x="4404" y="254"/>
                <a:chExt cx="941" cy="693"/>
              </a:xfrm>
            </p:grpSpPr>
            <p:sp>
              <p:nvSpPr>
                <p:cNvPr id="1037" name="Oval 13"/>
                <p:cNvSpPr>
                  <a:spLocks noChangeArrowheads="1"/>
                </p:cNvSpPr>
                <p:nvPr/>
              </p:nvSpPr>
              <p:spPr bwMode="auto">
                <a:xfrm>
                  <a:off x="4404" y="254"/>
                  <a:ext cx="941" cy="69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0000"/>
                    </a:gs>
                    <a:gs pos="100000">
                      <a:srgbClr val="AF273E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" name="Oval 14"/>
                <p:cNvSpPr>
                  <a:spLocks noChangeArrowheads="1"/>
                </p:cNvSpPr>
                <p:nvPr/>
              </p:nvSpPr>
              <p:spPr bwMode="auto">
                <a:xfrm>
                  <a:off x="4764" y="508"/>
                  <a:ext cx="184" cy="12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F273E"/>
                    </a:gs>
                    <a:gs pos="100000">
                      <a:srgbClr val="FFE103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39" name="Group 15"/>
              <p:cNvGrpSpPr>
                <a:grpSpLocks/>
              </p:cNvGrpSpPr>
              <p:nvPr/>
            </p:nvGrpSpPr>
            <p:grpSpPr bwMode="auto">
              <a:xfrm>
                <a:off x="3849" y="-81"/>
                <a:ext cx="2008" cy="1573"/>
                <a:chOff x="3849" y="-81"/>
                <a:chExt cx="2008" cy="1573"/>
              </a:xfrm>
            </p:grpSpPr>
            <p:grpSp>
              <p:nvGrpSpPr>
                <p:cNvPr id="1040" name="Group 16"/>
                <p:cNvGrpSpPr>
                  <a:grpSpLocks/>
                </p:cNvGrpSpPr>
                <p:nvPr/>
              </p:nvGrpSpPr>
              <p:grpSpPr bwMode="auto">
                <a:xfrm>
                  <a:off x="4610" y="552"/>
                  <a:ext cx="1107" cy="824"/>
                  <a:chOff x="4610" y="552"/>
                  <a:chExt cx="1107" cy="824"/>
                </a:xfrm>
              </p:grpSpPr>
              <p:sp>
                <p:nvSpPr>
                  <p:cNvPr id="1041" name="Freeform 1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608" y="714"/>
                    <a:ext cx="552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2" name="Freeform 1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5344" y="976"/>
                    <a:ext cx="295" cy="34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3" name="Group 19"/>
                <p:cNvGrpSpPr>
                  <a:grpSpLocks/>
                </p:cNvGrpSpPr>
                <p:nvPr/>
              </p:nvGrpSpPr>
              <p:grpSpPr bwMode="auto">
                <a:xfrm>
                  <a:off x="4936" y="176"/>
                  <a:ext cx="920" cy="1097"/>
                  <a:chOff x="4936" y="176"/>
                  <a:chExt cx="920" cy="1097"/>
                </a:xfrm>
              </p:grpSpPr>
              <p:sp>
                <p:nvSpPr>
                  <p:cNvPr id="1044" name="Freeform 20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4946" y="332"/>
                    <a:ext cx="617" cy="22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5" name="Freeform 21"/>
                  <p:cNvSpPr>
                    <a:spLocks noChangeArrowheads="1"/>
                  </p:cNvSpPr>
                  <p:nvPr/>
                </p:nvSpPr>
                <p:spPr bwMode="auto">
                  <a:xfrm rot="2100000">
                    <a:off x="5456" y="855"/>
                    <a:ext cx="330" cy="35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6" name="Group 22"/>
                <p:cNvGrpSpPr>
                  <a:grpSpLocks/>
                </p:cNvGrpSpPr>
                <p:nvPr/>
              </p:nvGrpSpPr>
              <p:grpSpPr bwMode="auto">
                <a:xfrm>
                  <a:off x="4924" y="225"/>
                  <a:ext cx="910" cy="863"/>
                  <a:chOff x="4924" y="225"/>
                  <a:chExt cx="910" cy="863"/>
                </a:xfrm>
              </p:grpSpPr>
              <p:sp>
                <p:nvSpPr>
                  <p:cNvPr id="1047" name="Freeform 23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4937" y="345"/>
                    <a:ext cx="594" cy="19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8" name="Freeform 24"/>
                  <p:cNvSpPr>
                    <a:spLocks noChangeArrowheads="1"/>
                  </p:cNvSpPr>
                  <p:nvPr/>
                </p:nvSpPr>
                <p:spPr bwMode="auto">
                  <a:xfrm rot="1560000">
                    <a:off x="5466" y="728"/>
                    <a:ext cx="317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9" name="Group 25"/>
                <p:cNvGrpSpPr>
                  <a:grpSpLocks/>
                </p:cNvGrpSpPr>
                <p:nvPr/>
              </p:nvGrpSpPr>
              <p:grpSpPr bwMode="auto">
                <a:xfrm>
                  <a:off x="4913" y="271"/>
                  <a:ext cx="910" cy="664"/>
                  <a:chOff x="4913" y="271"/>
                  <a:chExt cx="910" cy="664"/>
                </a:xfrm>
              </p:grpSpPr>
              <p:sp>
                <p:nvSpPr>
                  <p:cNvPr id="1050" name="Freeform 26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4929" y="356"/>
                    <a:ext cx="581" cy="19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1" name="Freeform 27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5473" y="587"/>
                    <a:ext cx="310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2" name="Group 28"/>
                <p:cNvGrpSpPr>
                  <a:grpSpLocks/>
                </p:cNvGrpSpPr>
                <p:nvPr/>
              </p:nvGrpSpPr>
              <p:grpSpPr bwMode="auto">
                <a:xfrm>
                  <a:off x="4934" y="342"/>
                  <a:ext cx="807" cy="367"/>
                  <a:chOff x="4934" y="342"/>
                  <a:chExt cx="807" cy="367"/>
                </a:xfrm>
              </p:grpSpPr>
              <p:sp>
                <p:nvSpPr>
                  <p:cNvPr id="1053" name="Freeform 29"/>
                  <p:cNvSpPr>
                    <a:spLocks noChangeArrowheads="1"/>
                  </p:cNvSpPr>
                  <p:nvPr/>
                </p:nvSpPr>
                <p:spPr bwMode="auto">
                  <a:xfrm rot="480000">
                    <a:off x="4942" y="377"/>
                    <a:ext cx="516" cy="14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4" name="Freeform 30"/>
                  <p:cNvSpPr>
                    <a:spLocks noChangeArrowheads="1"/>
                  </p:cNvSpPr>
                  <p:nvPr/>
                </p:nvSpPr>
                <p:spPr bwMode="auto">
                  <a:xfrm rot="480000">
                    <a:off x="5451" y="457"/>
                    <a:ext cx="276" cy="2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5" name="Group 31"/>
                <p:cNvGrpSpPr>
                  <a:grpSpLocks/>
                </p:cNvGrpSpPr>
                <p:nvPr/>
              </p:nvGrpSpPr>
              <p:grpSpPr bwMode="auto">
                <a:xfrm>
                  <a:off x="4955" y="390"/>
                  <a:ext cx="700" cy="133"/>
                  <a:chOff x="4955" y="390"/>
                  <a:chExt cx="700" cy="133"/>
                </a:xfrm>
              </p:grpSpPr>
              <p:sp>
                <p:nvSpPr>
                  <p:cNvPr id="1056" name="Freeform 32"/>
                  <p:cNvSpPr>
                    <a:spLocks noChangeArrowheads="1"/>
                  </p:cNvSpPr>
                  <p:nvPr/>
                </p:nvSpPr>
                <p:spPr bwMode="auto">
                  <a:xfrm rot="21480000">
                    <a:off x="4956" y="405"/>
                    <a:ext cx="456" cy="7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7" name="Freeform 33"/>
                  <p:cNvSpPr>
                    <a:spLocks noChangeArrowheads="1"/>
                  </p:cNvSpPr>
                  <p:nvPr/>
                </p:nvSpPr>
                <p:spPr bwMode="auto">
                  <a:xfrm rot="21480000">
                    <a:off x="5409" y="394"/>
                    <a:ext cx="243" cy="12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8" name="Group 34"/>
                <p:cNvGrpSpPr>
                  <a:grpSpLocks/>
                </p:cNvGrpSpPr>
                <p:nvPr/>
              </p:nvGrpSpPr>
              <p:grpSpPr bwMode="auto">
                <a:xfrm>
                  <a:off x="4924" y="216"/>
                  <a:ext cx="671" cy="351"/>
                  <a:chOff x="4924" y="216"/>
                  <a:chExt cx="671" cy="351"/>
                </a:xfrm>
              </p:grpSpPr>
              <p:sp>
                <p:nvSpPr>
                  <p:cNvPr id="1059" name="Freeform 35"/>
                  <p:cNvSpPr>
                    <a:spLocks noChangeArrowheads="1"/>
                  </p:cNvSpPr>
                  <p:nvPr/>
                </p:nvSpPr>
                <p:spPr bwMode="auto">
                  <a:xfrm rot="20760000">
                    <a:off x="4934" y="382"/>
                    <a:ext cx="420" cy="13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0" name="Freeform 36"/>
                  <p:cNvSpPr>
                    <a:spLocks noChangeArrowheads="1"/>
                  </p:cNvSpPr>
                  <p:nvPr/>
                </p:nvSpPr>
                <p:spPr bwMode="auto">
                  <a:xfrm rot="20760000">
                    <a:off x="5349" y="240"/>
                    <a:ext cx="223" cy="21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1" name="Group 37"/>
                <p:cNvGrpSpPr>
                  <a:grpSpLocks/>
                </p:cNvGrpSpPr>
                <p:nvPr/>
              </p:nvGrpSpPr>
              <p:grpSpPr bwMode="auto">
                <a:xfrm>
                  <a:off x="4000" y="592"/>
                  <a:ext cx="1112" cy="821"/>
                  <a:chOff x="4000" y="592"/>
                  <a:chExt cx="1112" cy="821"/>
                </a:xfrm>
              </p:grpSpPr>
              <p:sp>
                <p:nvSpPr>
                  <p:cNvPr id="1062" name="Freeform 38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4567" y="754"/>
                    <a:ext cx="550" cy="21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3" name="Freeform 39"/>
                  <p:cNvSpPr>
                    <a:spLocks noChangeArrowheads="1"/>
                  </p:cNvSpPr>
                  <p:nvPr/>
                </p:nvSpPr>
                <p:spPr bwMode="auto">
                  <a:xfrm rot="18900000" flipH="1">
                    <a:off x="4080" y="1015"/>
                    <a:ext cx="29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4" name="Group 40"/>
                <p:cNvGrpSpPr>
                  <a:grpSpLocks/>
                </p:cNvGrpSpPr>
                <p:nvPr/>
              </p:nvGrpSpPr>
              <p:grpSpPr bwMode="auto">
                <a:xfrm>
                  <a:off x="3849" y="231"/>
                  <a:ext cx="921" cy="1100"/>
                  <a:chOff x="3849" y="231"/>
                  <a:chExt cx="921" cy="1100"/>
                </a:xfrm>
              </p:grpSpPr>
              <p:sp>
                <p:nvSpPr>
                  <p:cNvPr id="1065" name="Freeform 41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4144" y="387"/>
                    <a:ext cx="617" cy="22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6" name="Freeform 42"/>
                  <p:cNvSpPr>
                    <a:spLocks noChangeArrowheads="1"/>
                  </p:cNvSpPr>
                  <p:nvPr/>
                </p:nvSpPr>
                <p:spPr bwMode="auto">
                  <a:xfrm rot="19500000" flipH="1">
                    <a:off x="3923" y="912"/>
                    <a:ext cx="330" cy="35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7" name="Group 43"/>
                <p:cNvGrpSpPr>
                  <a:grpSpLocks/>
                </p:cNvGrpSpPr>
                <p:nvPr/>
              </p:nvGrpSpPr>
              <p:grpSpPr bwMode="auto">
                <a:xfrm>
                  <a:off x="3873" y="284"/>
                  <a:ext cx="913" cy="862"/>
                  <a:chOff x="3873" y="284"/>
                  <a:chExt cx="913" cy="862"/>
                </a:xfrm>
              </p:grpSpPr>
              <p:sp>
                <p:nvSpPr>
                  <p:cNvPr id="1068" name="Freeform 44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4182" y="403"/>
                    <a:ext cx="592" cy="19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9" name="Freeform 45"/>
                  <p:cNvSpPr>
                    <a:spLocks noChangeArrowheads="1"/>
                  </p:cNvSpPr>
                  <p:nvPr/>
                </p:nvSpPr>
                <p:spPr bwMode="auto">
                  <a:xfrm rot="20040000" flipH="1">
                    <a:off x="3925" y="784"/>
                    <a:ext cx="316" cy="30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0" name="Group 46"/>
                <p:cNvGrpSpPr>
                  <a:grpSpLocks/>
                </p:cNvGrpSpPr>
                <p:nvPr/>
              </p:nvGrpSpPr>
              <p:grpSpPr bwMode="auto">
                <a:xfrm>
                  <a:off x="3882" y="329"/>
                  <a:ext cx="915" cy="664"/>
                  <a:chOff x="3882" y="329"/>
                  <a:chExt cx="915" cy="664"/>
                </a:xfrm>
              </p:grpSpPr>
              <p:sp>
                <p:nvSpPr>
                  <p:cNvPr id="1071" name="Freeform 47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4203" y="413"/>
                    <a:ext cx="579" cy="19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2" name="Freeform 48"/>
                  <p:cNvSpPr>
                    <a:spLocks noChangeArrowheads="1"/>
                  </p:cNvSpPr>
                  <p:nvPr/>
                </p:nvSpPr>
                <p:spPr bwMode="auto">
                  <a:xfrm rot="20520000" flipH="1">
                    <a:off x="3922" y="645"/>
                    <a:ext cx="309" cy="30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3" name="Group 49"/>
                <p:cNvGrpSpPr>
                  <a:grpSpLocks/>
                </p:cNvGrpSpPr>
                <p:nvPr/>
              </p:nvGrpSpPr>
              <p:grpSpPr bwMode="auto">
                <a:xfrm>
                  <a:off x="3966" y="400"/>
                  <a:ext cx="807" cy="365"/>
                  <a:chOff x="3966" y="400"/>
                  <a:chExt cx="807" cy="365"/>
                </a:xfrm>
              </p:grpSpPr>
              <p:sp>
                <p:nvSpPr>
                  <p:cNvPr id="1074" name="Freeform 50"/>
                  <p:cNvSpPr>
                    <a:spLocks noChangeArrowheads="1"/>
                  </p:cNvSpPr>
                  <p:nvPr/>
                </p:nvSpPr>
                <p:spPr bwMode="auto">
                  <a:xfrm rot="21120000" flipH="1">
                    <a:off x="4249" y="435"/>
                    <a:ext cx="517" cy="1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5" name="Freeform 51"/>
                  <p:cNvSpPr>
                    <a:spLocks noChangeArrowheads="1"/>
                  </p:cNvSpPr>
                  <p:nvPr/>
                </p:nvSpPr>
                <p:spPr bwMode="auto">
                  <a:xfrm rot="21120000" flipH="1">
                    <a:off x="3981" y="514"/>
                    <a:ext cx="276" cy="2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6" name="Group 52"/>
                <p:cNvGrpSpPr>
                  <a:grpSpLocks/>
                </p:cNvGrpSpPr>
                <p:nvPr/>
              </p:nvGrpSpPr>
              <p:grpSpPr bwMode="auto">
                <a:xfrm>
                  <a:off x="4048" y="446"/>
                  <a:ext cx="702" cy="132"/>
                  <a:chOff x="4048" y="446"/>
                  <a:chExt cx="702" cy="132"/>
                </a:xfrm>
              </p:grpSpPr>
              <p:sp>
                <p:nvSpPr>
                  <p:cNvPr id="1077" name="Freeform 53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4295" y="462"/>
                    <a:ext cx="453" cy="8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8" name="Freeform 54"/>
                  <p:cNvSpPr>
                    <a:spLocks noChangeArrowheads="1"/>
                  </p:cNvSpPr>
                  <p:nvPr/>
                </p:nvSpPr>
                <p:spPr bwMode="auto">
                  <a:xfrm rot="120000" flipH="1">
                    <a:off x="4050" y="450"/>
                    <a:ext cx="243" cy="12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9" name="Group 55"/>
                <p:cNvGrpSpPr>
                  <a:grpSpLocks/>
                </p:cNvGrpSpPr>
                <p:nvPr/>
              </p:nvGrpSpPr>
              <p:grpSpPr bwMode="auto">
                <a:xfrm>
                  <a:off x="4105" y="273"/>
                  <a:ext cx="673" cy="350"/>
                  <a:chOff x="4105" y="273"/>
                  <a:chExt cx="673" cy="350"/>
                </a:xfrm>
              </p:grpSpPr>
              <p:sp>
                <p:nvSpPr>
                  <p:cNvPr id="1080" name="Freeform 56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4349" y="439"/>
                    <a:ext cx="418" cy="13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1" name="Freeform 57"/>
                  <p:cNvSpPr>
                    <a:spLocks noChangeArrowheads="1"/>
                  </p:cNvSpPr>
                  <p:nvPr/>
                </p:nvSpPr>
                <p:spPr bwMode="auto">
                  <a:xfrm rot="840000" flipH="1">
                    <a:off x="4128" y="297"/>
                    <a:ext cx="222" cy="22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2" name="Group 58"/>
                <p:cNvGrpSpPr>
                  <a:grpSpLocks/>
                </p:cNvGrpSpPr>
                <p:nvPr/>
              </p:nvGrpSpPr>
              <p:grpSpPr bwMode="auto">
                <a:xfrm>
                  <a:off x="4122" y="182"/>
                  <a:ext cx="684" cy="487"/>
                  <a:chOff x="4122" y="182"/>
                  <a:chExt cx="684" cy="487"/>
                </a:xfrm>
              </p:grpSpPr>
              <p:sp>
                <p:nvSpPr>
                  <p:cNvPr id="1083" name="Freeform 59"/>
                  <p:cNvSpPr>
                    <a:spLocks noChangeArrowheads="1"/>
                  </p:cNvSpPr>
                  <p:nvPr/>
                </p:nvSpPr>
                <p:spPr bwMode="auto">
                  <a:xfrm rot="1260000" flipH="1">
                    <a:off x="4372" y="452"/>
                    <a:ext cx="422" cy="1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4" name="Freeform 60"/>
                  <p:cNvSpPr>
                    <a:spLocks noChangeArrowheads="1"/>
                  </p:cNvSpPr>
                  <p:nvPr/>
                </p:nvSpPr>
                <p:spPr bwMode="auto">
                  <a:xfrm rot="1260000" flipH="1">
                    <a:off x="4156" y="215"/>
                    <a:ext cx="225" cy="23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5" name="Group 61"/>
                <p:cNvGrpSpPr>
                  <a:grpSpLocks/>
                </p:cNvGrpSpPr>
                <p:nvPr/>
              </p:nvGrpSpPr>
              <p:grpSpPr bwMode="auto">
                <a:xfrm>
                  <a:off x="4170" y="55"/>
                  <a:ext cx="652" cy="680"/>
                  <a:chOff x="4170" y="55"/>
                  <a:chExt cx="652" cy="680"/>
                </a:xfrm>
              </p:grpSpPr>
              <p:sp>
                <p:nvSpPr>
                  <p:cNvPr id="1086" name="Freeform 62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4402" y="482"/>
                    <a:ext cx="412" cy="15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7" name="Freeform 63"/>
                  <p:cNvSpPr>
                    <a:spLocks noChangeArrowheads="1"/>
                  </p:cNvSpPr>
                  <p:nvPr/>
                </p:nvSpPr>
                <p:spPr bwMode="auto">
                  <a:xfrm rot="2040000" flipH="1">
                    <a:off x="4217" y="96"/>
                    <a:ext cx="220" cy="24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8" name="Group 64"/>
                <p:cNvGrpSpPr>
                  <a:grpSpLocks/>
                </p:cNvGrpSpPr>
                <p:nvPr/>
              </p:nvGrpSpPr>
              <p:grpSpPr bwMode="auto">
                <a:xfrm>
                  <a:off x="4236" y="-48"/>
                  <a:ext cx="582" cy="799"/>
                  <a:chOff x="4236" y="-48"/>
                  <a:chExt cx="582" cy="799"/>
                </a:xfrm>
              </p:grpSpPr>
              <p:sp>
                <p:nvSpPr>
                  <p:cNvPr id="1089" name="Freeform 65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4430" y="485"/>
                    <a:ext cx="392" cy="15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0" name="Freeform 66"/>
                  <p:cNvSpPr>
                    <a:spLocks noChangeArrowheads="1"/>
                  </p:cNvSpPr>
                  <p:nvPr/>
                </p:nvSpPr>
                <p:spPr bwMode="auto">
                  <a:xfrm rot="2700000" flipH="1">
                    <a:off x="4290" y="-9"/>
                    <a:ext cx="209" cy="2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1" name="Group 67"/>
                <p:cNvGrpSpPr>
                  <a:grpSpLocks/>
                </p:cNvGrpSpPr>
                <p:nvPr/>
              </p:nvGrpSpPr>
              <p:grpSpPr bwMode="auto">
                <a:xfrm>
                  <a:off x="4401" y="-58"/>
                  <a:ext cx="637" cy="566"/>
                  <a:chOff x="4401" y="-58"/>
                  <a:chExt cx="637" cy="566"/>
                </a:xfrm>
              </p:grpSpPr>
              <p:sp>
                <p:nvSpPr>
                  <p:cNvPr id="1092" name="Freeform 68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4691" y="246"/>
                    <a:ext cx="379" cy="13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3" name="Freeform 69"/>
                  <p:cNvSpPr>
                    <a:spLocks noChangeArrowheads="1"/>
                  </p:cNvSpPr>
                  <p:nvPr/>
                </p:nvSpPr>
                <p:spPr bwMode="auto">
                  <a:xfrm rot="3480000" flipH="1">
                    <a:off x="4444" y="-20"/>
                    <a:ext cx="202" cy="21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4" name="Group 70"/>
                <p:cNvGrpSpPr>
                  <a:grpSpLocks/>
                </p:cNvGrpSpPr>
                <p:nvPr/>
              </p:nvGrpSpPr>
              <p:grpSpPr bwMode="auto">
                <a:xfrm>
                  <a:off x="4535" y="-65"/>
                  <a:ext cx="467" cy="574"/>
                  <a:chOff x="4535" y="-65"/>
                  <a:chExt cx="467" cy="574"/>
                </a:xfrm>
              </p:grpSpPr>
              <p:sp>
                <p:nvSpPr>
                  <p:cNvPr id="1095" name="Freeform 71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4694" y="254"/>
                    <a:ext cx="367" cy="12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6" name="Freeform 72"/>
                  <p:cNvSpPr>
                    <a:spLocks noChangeArrowheads="1"/>
                  </p:cNvSpPr>
                  <p:nvPr/>
                </p:nvSpPr>
                <p:spPr bwMode="auto">
                  <a:xfrm rot="4140000" flipH="1">
                    <a:off x="4564" y="-37"/>
                    <a:ext cx="195" cy="19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7" name="Group 73"/>
                <p:cNvGrpSpPr>
                  <a:grpSpLocks/>
                </p:cNvGrpSpPr>
                <p:nvPr/>
              </p:nvGrpSpPr>
              <p:grpSpPr bwMode="auto">
                <a:xfrm>
                  <a:off x="4893" y="103"/>
                  <a:ext cx="677" cy="502"/>
                  <a:chOff x="4893" y="103"/>
                  <a:chExt cx="677" cy="502"/>
                </a:xfrm>
              </p:grpSpPr>
              <p:sp>
                <p:nvSpPr>
                  <p:cNvPr id="1098" name="Freeform 74"/>
                  <p:cNvSpPr>
                    <a:spLocks noChangeArrowheads="1"/>
                  </p:cNvSpPr>
                  <p:nvPr/>
                </p:nvSpPr>
                <p:spPr bwMode="auto">
                  <a:xfrm rot="20280000">
                    <a:off x="4904" y="386"/>
                    <a:ext cx="424" cy="1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9" name="Freeform 75"/>
                  <p:cNvSpPr>
                    <a:spLocks noChangeArrowheads="1"/>
                  </p:cNvSpPr>
                  <p:nvPr/>
                </p:nvSpPr>
                <p:spPr bwMode="auto">
                  <a:xfrm rot="20280000">
                    <a:off x="5309" y="138"/>
                    <a:ext cx="226" cy="2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00" name="Group 76"/>
                <p:cNvGrpSpPr>
                  <a:grpSpLocks/>
                </p:cNvGrpSpPr>
                <p:nvPr/>
              </p:nvGrpSpPr>
              <p:grpSpPr bwMode="auto">
                <a:xfrm>
                  <a:off x="4868" y="2"/>
                  <a:ext cx="655" cy="662"/>
                  <a:chOff x="4868" y="2"/>
                  <a:chExt cx="655" cy="662"/>
                </a:xfrm>
              </p:grpSpPr>
              <p:sp>
                <p:nvSpPr>
                  <p:cNvPr id="1101" name="Freeform 77"/>
                  <p:cNvSpPr>
                    <a:spLocks noChangeArrowheads="1"/>
                  </p:cNvSpPr>
                  <p:nvPr/>
                </p:nvSpPr>
                <p:spPr bwMode="auto">
                  <a:xfrm rot="19680000">
                    <a:off x="4876" y="414"/>
                    <a:ext cx="420" cy="15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02" name="Freeform 78"/>
                  <p:cNvSpPr>
                    <a:spLocks noChangeArrowheads="1"/>
                  </p:cNvSpPr>
                  <p:nvPr/>
                </p:nvSpPr>
                <p:spPr bwMode="auto">
                  <a:xfrm rot="19680000">
                    <a:off x="5252" y="44"/>
                    <a:ext cx="224" cy="24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03" name="Freeform 79"/>
                <p:cNvSpPr>
                  <a:spLocks noChangeArrowheads="1"/>
                </p:cNvSpPr>
                <p:nvPr/>
              </p:nvSpPr>
              <p:spPr bwMode="auto">
                <a:xfrm rot="4560000" flipH="1">
                  <a:off x="4674" y="310"/>
                  <a:ext cx="329" cy="44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FE1F08"/>
                    </a:gs>
                    <a:gs pos="100000">
                      <a:srgbClr val="FFE103"/>
                    </a:gs>
                  </a:gsLst>
                  <a:lin ang="108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4" name="Freeform 80"/>
                <p:cNvSpPr>
                  <a:spLocks noChangeArrowheads="1"/>
                </p:cNvSpPr>
                <p:nvPr/>
              </p:nvSpPr>
              <p:spPr bwMode="auto">
                <a:xfrm rot="4560000" flipH="1">
                  <a:off x="4684" y="66"/>
                  <a:ext cx="175" cy="71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0000"/>
                    </a:gs>
                    <a:gs pos="100000">
                      <a:srgbClr val="FE1F08"/>
                    </a:gs>
                  </a:gsLst>
                  <a:lin ang="108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05" name="Group 81"/>
                <p:cNvGrpSpPr>
                  <a:grpSpLocks/>
                </p:cNvGrpSpPr>
                <p:nvPr/>
              </p:nvGrpSpPr>
              <p:grpSpPr bwMode="auto">
                <a:xfrm>
                  <a:off x="4686" y="-59"/>
                  <a:ext cx="519" cy="558"/>
                  <a:chOff x="4686" y="-59"/>
                  <a:chExt cx="519" cy="558"/>
                </a:xfrm>
              </p:grpSpPr>
              <p:sp>
                <p:nvSpPr>
                  <p:cNvPr id="1106" name="Freeform 82"/>
                  <p:cNvSpPr>
                    <a:spLocks noChangeArrowheads="1"/>
                  </p:cNvSpPr>
                  <p:nvPr/>
                </p:nvSpPr>
                <p:spPr bwMode="auto">
                  <a:xfrm rot="17760000">
                    <a:off x="4639" y="255"/>
                    <a:ext cx="358" cy="11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07" name="Freeform 83"/>
                  <p:cNvSpPr>
                    <a:spLocks noChangeArrowheads="1"/>
                  </p:cNvSpPr>
                  <p:nvPr/>
                </p:nvSpPr>
                <p:spPr bwMode="auto">
                  <a:xfrm rot="17760000">
                    <a:off x="4982" y="-25"/>
                    <a:ext cx="191" cy="1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08" name="Group 84"/>
                <p:cNvGrpSpPr>
                  <a:grpSpLocks/>
                </p:cNvGrpSpPr>
                <p:nvPr/>
              </p:nvGrpSpPr>
              <p:grpSpPr bwMode="auto">
                <a:xfrm>
                  <a:off x="4604" y="-81"/>
                  <a:ext cx="790" cy="571"/>
                  <a:chOff x="4604" y="-81"/>
                  <a:chExt cx="790" cy="571"/>
                </a:xfrm>
              </p:grpSpPr>
              <p:sp>
                <p:nvSpPr>
                  <p:cNvPr id="1109" name="Freeform 85"/>
                  <p:cNvSpPr>
                    <a:spLocks noChangeArrowheads="1"/>
                  </p:cNvSpPr>
                  <p:nvPr/>
                </p:nvSpPr>
                <p:spPr bwMode="auto">
                  <a:xfrm rot="18840000">
                    <a:off x="4604" y="206"/>
                    <a:ext cx="395" cy="16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0" name="Freeform 86"/>
                  <p:cNvSpPr>
                    <a:spLocks noChangeArrowheads="1"/>
                  </p:cNvSpPr>
                  <p:nvPr/>
                </p:nvSpPr>
                <p:spPr bwMode="auto">
                  <a:xfrm rot="18840000">
                    <a:off x="5119" y="-44"/>
                    <a:ext cx="211" cy="26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1" name="Group 87"/>
                <p:cNvGrpSpPr>
                  <a:grpSpLocks/>
                </p:cNvGrpSpPr>
                <p:nvPr/>
              </p:nvGrpSpPr>
              <p:grpSpPr bwMode="auto">
                <a:xfrm>
                  <a:off x="4816" y="-5"/>
                  <a:ext cx="171" cy="475"/>
                  <a:chOff x="4816" y="-5"/>
                  <a:chExt cx="171" cy="475"/>
                </a:xfrm>
              </p:grpSpPr>
              <p:sp>
                <p:nvSpPr>
                  <p:cNvPr id="1112" name="Freeform 88"/>
                  <p:cNvSpPr>
                    <a:spLocks noChangeArrowheads="1"/>
                  </p:cNvSpPr>
                  <p:nvPr/>
                </p:nvSpPr>
                <p:spPr bwMode="auto">
                  <a:xfrm rot="16680000">
                    <a:off x="4707" y="291"/>
                    <a:ext cx="310" cy="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3" name="Freeform 89"/>
                  <p:cNvSpPr>
                    <a:spLocks noChangeArrowheads="1"/>
                  </p:cNvSpPr>
                  <p:nvPr/>
                </p:nvSpPr>
                <p:spPr bwMode="auto">
                  <a:xfrm rot="16680000">
                    <a:off x="4857" y="45"/>
                    <a:ext cx="165" cy="7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4" name="Group 90"/>
                <p:cNvGrpSpPr>
                  <a:grpSpLocks/>
                </p:cNvGrpSpPr>
                <p:nvPr/>
              </p:nvGrpSpPr>
              <p:grpSpPr bwMode="auto">
                <a:xfrm>
                  <a:off x="4105" y="581"/>
                  <a:ext cx="992" cy="908"/>
                  <a:chOff x="4105" y="581"/>
                  <a:chExt cx="992" cy="908"/>
                </a:xfrm>
              </p:grpSpPr>
              <p:sp>
                <p:nvSpPr>
                  <p:cNvPr id="1115" name="Freeform 91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4547" y="770"/>
                    <a:ext cx="581" cy="22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6" name="Freeform 92"/>
                  <p:cNvSpPr>
                    <a:spLocks noChangeArrowheads="1"/>
                  </p:cNvSpPr>
                  <p:nvPr/>
                </p:nvSpPr>
                <p:spPr bwMode="auto">
                  <a:xfrm rot="18360000" flipH="1">
                    <a:off x="4183" y="1086"/>
                    <a:ext cx="311" cy="34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7" name="Group 93"/>
                <p:cNvGrpSpPr>
                  <a:grpSpLocks/>
                </p:cNvGrpSpPr>
                <p:nvPr/>
              </p:nvGrpSpPr>
              <p:grpSpPr bwMode="auto">
                <a:xfrm>
                  <a:off x="4332" y="587"/>
                  <a:ext cx="659" cy="899"/>
                  <a:chOff x="4332" y="587"/>
                  <a:chExt cx="659" cy="899"/>
                </a:xfrm>
              </p:grpSpPr>
              <p:sp>
                <p:nvSpPr>
                  <p:cNvPr id="1118" name="Freeform 94"/>
                  <p:cNvSpPr>
                    <a:spLocks noChangeArrowheads="1"/>
                  </p:cNvSpPr>
                  <p:nvPr/>
                </p:nvSpPr>
                <p:spPr bwMode="auto">
                  <a:xfrm rot="17520000" flipH="1">
                    <a:off x="4511" y="780"/>
                    <a:ext cx="557" cy="20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9" name="Freeform 95"/>
                  <p:cNvSpPr>
                    <a:spLocks noChangeArrowheads="1"/>
                  </p:cNvSpPr>
                  <p:nvPr/>
                </p:nvSpPr>
                <p:spPr bwMode="auto">
                  <a:xfrm rot="17520000" flipH="1">
                    <a:off x="4392" y="1120"/>
                    <a:ext cx="298" cy="33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0" name="Group 96"/>
                <p:cNvGrpSpPr>
                  <a:grpSpLocks/>
                </p:cNvGrpSpPr>
                <p:nvPr/>
              </p:nvGrpSpPr>
              <p:grpSpPr bwMode="auto">
                <a:xfrm>
                  <a:off x="4559" y="612"/>
                  <a:ext cx="367" cy="822"/>
                  <a:chOff x="4559" y="612"/>
                  <a:chExt cx="367" cy="822"/>
                </a:xfrm>
              </p:grpSpPr>
              <p:sp>
                <p:nvSpPr>
                  <p:cNvPr id="1121" name="Freeform 97"/>
                  <p:cNvSpPr>
                    <a:spLocks noChangeArrowheads="1"/>
                  </p:cNvSpPr>
                  <p:nvPr/>
                </p:nvSpPr>
                <p:spPr bwMode="auto">
                  <a:xfrm rot="16860000" flipH="1">
                    <a:off x="4536" y="798"/>
                    <a:ext cx="518" cy="16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2" name="Freeform 98"/>
                  <p:cNvSpPr>
                    <a:spLocks noChangeArrowheads="1"/>
                  </p:cNvSpPr>
                  <p:nvPr/>
                </p:nvSpPr>
                <p:spPr bwMode="auto">
                  <a:xfrm rot="16860000" flipH="1">
                    <a:off x="4579" y="1138"/>
                    <a:ext cx="275" cy="26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3" name="Group 99"/>
                <p:cNvGrpSpPr>
                  <a:grpSpLocks/>
                </p:cNvGrpSpPr>
                <p:nvPr/>
              </p:nvGrpSpPr>
              <p:grpSpPr bwMode="auto">
                <a:xfrm>
                  <a:off x="4609" y="571"/>
                  <a:ext cx="1019" cy="896"/>
                  <a:chOff x="4609" y="571"/>
                  <a:chExt cx="1019" cy="896"/>
                </a:xfrm>
              </p:grpSpPr>
              <p:sp>
                <p:nvSpPr>
                  <p:cNvPr id="1124" name="Freeform 100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4586" y="755"/>
                    <a:ext cx="575" cy="22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5" name="Freeform 101"/>
                  <p:cNvSpPr>
                    <a:spLocks noChangeArrowheads="1"/>
                  </p:cNvSpPr>
                  <p:nvPr/>
                </p:nvSpPr>
                <p:spPr bwMode="auto">
                  <a:xfrm rot="3120000">
                    <a:off x="5242" y="1062"/>
                    <a:ext cx="307" cy="35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6" name="Group 102"/>
                <p:cNvGrpSpPr>
                  <a:grpSpLocks/>
                </p:cNvGrpSpPr>
                <p:nvPr/>
              </p:nvGrpSpPr>
              <p:grpSpPr bwMode="auto">
                <a:xfrm>
                  <a:off x="4667" y="579"/>
                  <a:ext cx="802" cy="914"/>
                  <a:chOff x="4667" y="579"/>
                  <a:chExt cx="802" cy="914"/>
                </a:xfrm>
              </p:grpSpPr>
              <p:sp>
                <p:nvSpPr>
                  <p:cNvPr id="1127" name="Freeform 103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4610" y="774"/>
                    <a:ext cx="569" cy="21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8" name="Freeform 104"/>
                  <p:cNvSpPr>
                    <a:spLocks noChangeArrowheads="1"/>
                  </p:cNvSpPr>
                  <p:nvPr/>
                </p:nvSpPr>
                <p:spPr bwMode="auto">
                  <a:xfrm rot="3720000">
                    <a:off x="5099" y="1112"/>
                    <a:ext cx="304" cy="3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" name="Group 105"/>
                <p:cNvGrpSpPr>
                  <a:grpSpLocks/>
                </p:cNvGrpSpPr>
                <p:nvPr/>
              </p:nvGrpSpPr>
              <p:grpSpPr bwMode="auto">
                <a:xfrm>
                  <a:off x="4719" y="612"/>
                  <a:ext cx="568" cy="860"/>
                  <a:chOff x="4719" y="612"/>
                  <a:chExt cx="568" cy="860"/>
                </a:xfrm>
              </p:grpSpPr>
              <p:sp>
                <p:nvSpPr>
                  <p:cNvPr id="1130" name="Freeform 106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4618" y="810"/>
                    <a:ext cx="543" cy="17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1" name="Freeform 107"/>
                  <p:cNvSpPr>
                    <a:spLocks noChangeArrowheads="1"/>
                  </p:cNvSpPr>
                  <p:nvPr/>
                </p:nvSpPr>
                <p:spPr bwMode="auto">
                  <a:xfrm rot="4260000">
                    <a:off x="4966" y="1153"/>
                    <a:ext cx="289" cy="27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2" name="Group 108"/>
                <p:cNvGrpSpPr>
                  <a:grpSpLocks/>
                </p:cNvGrpSpPr>
                <p:nvPr/>
              </p:nvGrpSpPr>
              <p:grpSpPr bwMode="auto">
                <a:xfrm>
                  <a:off x="4809" y="655"/>
                  <a:ext cx="277" cy="759"/>
                  <a:chOff x="4809" y="655"/>
                  <a:chExt cx="277" cy="759"/>
                </a:xfrm>
              </p:grpSpPr>
              <p:sp>
                <p:nvSpPr>
                  <p:cNvPr id="1133" name="Freeform 109"/>
                  <p:cNvSpPr>
                    <a:spLocks noChangeArrowheads="1"/>
                  </p:cNvSpPr>
                  <p:nvPr/>
                </p:nvSpPr>
                <p:spPr bwMode="auto">
                  <a:xfrm rot="4920000">
                    <a:off x="4665" y="839"/>
                    <a:ext cx="490" cy="1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4" name="Freeform 110"/>
                  <p:cNvSpPr>
                    <a:spLocks noChangeArrowheads="1"/>
                  </p:cNvSpPr>
                  <p:nvPr/>
                </p:nvSpPr>
                <p:spPr bwMode="auto">
                  <a:xfrm rot="4920000">
                    <a:off x="4831" y="1160"/>
                    <a:ext cx="262" cy="21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5" name="Group 111"/>
                <p:cNvGrpSpPr>
                  <a:grpSpLocks/>
                </p:cNvGrpSpPr>
                <p:nvPr/>
              </p:nvGrpSpPr>
              <p:grpSpPr bwMode="auto">
                <a:xfrm>
                  <a:off x="4702" y="672"/>
                  <a:ext cx="244" cy="728"/>
                  <a:chOff x="4702" y="672"/>
                  <a:chExt cx="244" cy="728"/>
                </a:xfrm>
              </p:grpSpPr>
              <p:sp>
                <p:nvSpPr>
                  <p:cNvPr id="1136" name="Freeform 112"/>
                  <p:cNvSpPr>
                    <a:spLocks noChangeArrowheads="1"/>
                  </p:cNvSpPr>
                  <p:nvPr/>
                </p:nvSpPr>
                <p:spPr bwMode="auto">
                  <a:xfrm rot="5760000">
                    <a:off x="4642" y="863"/>
                    <a:ext cx="470" cy="9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7" name="Freeform 113"/>
                  <p:cNvSpPr>
                    <a:spLocks noChangeArrowheads="1"/>
                  </p:cNvSpPr>
                  <p:nvPr/>
                </p:nvSpPr>
                <p:spPr bwMode="auto">
                  <a:xfrm rot="5760000">
                    <a:off x="4663" y="1195"/>
                    <a:ext cx="250" cy="1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138" name="Freeform 114"/>
              <p:cNvSpPr>
                <a:spLocks noChangeArrowheads="1"/>
              </p:cNvSpPr>
              <p:nvPr/>
            </p:nvSpPr>
            <p:spPr bwMode="auto">
              <a:xfrm flipH="1">
                <a:off x="4596" y="770"/>
                <a:ext cx="154" cy="47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9" name="AutoShape 115"/>
              <p:cNvSpPr>
                <a:spLocks noChangeArrowheads="1"/>
              </p:cNvSpPr>
              <p:nvPr/>
            </p:nvSpPr>
            <p:spPr bwMode="auto">
              <a:xfrm flipH="1">
                <a:off x="4312" y="571"/>
                <a:ext cx="1370" cy="1512"/>
              </a:xfrm>
              <a:custGeom>
                <a:avLst/>
                <a:gdLst>
                  <a:gd name="G0" fmla="sin 10800 -4937353"/>
                  <a:gd name="G1" fmla="+- G0 10800 0"/>
                  <a:gd name="G2" fmla="cos 10800 -493735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0799 w 21600"/>
                  <a:gd name="T13" fmla="*/ 385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0" name="AutoShape 116"/>
              <p:cNvSpPr>
                <a:spLocks noChangeArrowheads="1"/>
              </p:cNvSpPr>
              <p:nvPr/>
            </p:nvSpPr>
            <p:spPr bwMode="auto">
              <a:xfrm flipV="1">
                <a:off x="4840" y="146"/>
                <a:ext cx="975" cy="1320"/>
              </a:xfrm>
              <a:custGeom>
                <a:avLst/>
                <a:gdLst>
                  <a:gd name="G0" fmla="sin 10800 1896456"/>
                  <a:gd name="G1" fmla="+- G0 10800 0"/>
                  <a:gd name="G2" fmla="cos 10800 1896456"/>
                  <a:gd name="G3" fmla="+- G2 10800 0"/>
                  <a:gd name="G4" fmla="sin 10800 9543270"/>
                  <a:gd name="G5" fmla="+- G4 10800 0"/>
                  <a:gd name="G6" fmla="cos 10800 9543270"/>
                  <a:gd name="G7" fmla="+- G6 10800 0"/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975 w 21600"/>
                  <a:gd name="T13" fmla="*/ 10799 h 21600"/>
                  <a:gd name="T14" fmla="*/ 20307 w 21600"/>
                  <a:gd name="T15" fmla="*/ 215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20251" y="16025"/>
                    </a:moveTo>
                    <a:cubicBezTo>
                      <a:pt x="18350" y="19464"/>
                      <a:pt x="14730" y="21599"/>
                      <a:pt x="10800" y="21599"/>
                    </a:cubicBezTo>
                    <a:cubicBezTo>
                      <a:pt x="7234" y="21599"/>
                      <a:pt x="3899" y="19840"/>
                      <a:pt x="1886" y="16897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20251" y="16025"/>
                    </a:moveTo>
                    <a:cubicBezTo>
                      <a:pt x="18350" y="19464"/>
                      <a:pt x="14730" y="21599"/>
                      <a:pt x="10800" y="21599"/>
                    </a:cubicBezTo>
                    <a:cubicBezTo>
                      <a:pt x="7234" y="21599"/>
                      <a:pt x="3899" y="19840"/>
                      <a:pt x="1886" y="16897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 flipH="1">
                <a:off x="4381" y="478"/>
                <a:ext cx="599" cy="1508"/>
              </a:xfrm>
              <a:custGeom>
                <a:avLst/>
                <a:gdLst>
                  <a:gd name="G0" fmla="sin 10800 -7200065"/>
                  <a:gd name="G1" fmla="+- G0 10800 0"/>
                  <a:gd name="G2" fmla="cos 10800 -7200065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7207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2" name="AutoShape 118"/>
              <p:cNvSpPr>
                <a:spLocks noChangeArrowheads="1"/>
              </p:cNvSpPr>
              <p:nvPr/>
            </p:nvSpPr>
            <p:spPr bwMode="auto">
              <a:xfrm flipH="1">
                <a:off x="4096" y="518"/>
                <a:ext cx="920" cy="1506"/>
              </a:xfrm>
              <a:custGeom>
                <a:avLst/>
                <a:gdLst>
                  <a:gd name="G0" fmla="sin 10800 -7487739"/>
                  <a:gd name="G1" fmla="+- G0 10800 0"/>
                  <a:gd name="G2" fmla="cos 10800 -7487739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6339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6363" y="953"/>
                    </a:moveTo>
                    <a:cubicBezTo>
                      <a:pt x="7757" y="324"/>
                      <a:pt x="9270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6363" y="953"/>
                    </a:moveTo>
                    <a:cubicBezTo>
                      <a:pt x="7757" y="324"/>
                      <a:pt x="9270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3" name="AutoShape 119"/>
              <p:cNvSpPr>
                <a:spLocks noChangeArrowheads="1"/>
              </p:cNvSpPr>
              <p:nvPr/>
            </p:nvSpPr>
            <p:spPr bwMode="auto">
              <a:xfrm flipH="1">
                <a:off x="4039" y="378"/>
                <a:ext cx="963" cy="1508"/>
              </a:xfrm>
              <a:custGeom>
                <a:avLst/>
                <a:gdLst>
                  <a:gd name="G0" fmla="sin 10800 -8291692"/>
                  <a:gd name="G1" fmla="+- G0 10800 0"/>
                  <a:gd name="G2" fmla="cos 10800 -8291692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421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4" name="AutoShape 120"/>
              <p:cNvSpPr>
                <a:spLocks noChangeArrowheads="1"/>
              </p:cNvSpPr>
              <p:nvPr/>
            </p:nvSpPr>
            <p:spPr bwMode="auto">
              <a:xfrm>
                <a:off x="4859" y="486"/>
                <a:ext cx="150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5" name="AutoShape 121"/>
              <p:cNvSpPr>
                <a:spLocks noChangeArrowheads="1"/>
              </p:cNvSpPr>
              <p:nvPr/>
            </p:nvSpPr>
            <p:spPr bwMode="auto">
              <a:xfrm>
                <a:off x="4842" y="482"/>
                <a:ext cx="402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6" name="AutoShape 122"/>
              <p:cNvSpPr>
                <a:spLocks noChangeArrowheads="1"/>
              </p:cNvSpPr>
              <p:nvPr/>
            </p:nvSpPr>
            <p:spPr bwMode="auto">
              <a:xfrm>
                <a:off x="4837" y="382"/>
                <a:ext cx="571" cy="1508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Freeform 123"/>
              <p:cNvSpPr>
                <a:spLocks noChangeArrowheads="1"/>
              </p:cNvSpPr>
              <p:nvPr/>
            </p:nvSpPr>
            <p:spPr bwMode="auto">
              <a:xfrm>
                <a:off x="5039" y="852"/>
                <a:ext cx="153" cy="47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8" name="Freeform 124"/>
              <p:cNvSpPr>
                <a:spLocks noChangeArrowheads="1"/>
              </p:cNvSpPr>
              <p:nvPr/>
            </p:nvSpPr>
            <p:spPr bwMode="auto">
              <a:xfrm rot="19680000" flipV="1">
                <a:off x="4798" y="693"/>
                <a:ext cx="139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9" name="AutoShape 125"/>
              <p:cNvSpPr>
                <a:spLocks noChangeArrowheads="1"/>
              </p:cNvSpPr>
              <p:nvPr/>
            </p:nvSpPr>
            <p:spPr bwMode="auto">
              <a:xfrm flipH="1">
                <a:off x="3993" y="263"/>
                <a:ext cx="966" cy="1508"/>
              </a:xfrm>
              <a:custGeom>
                <a:avLst/>
                <a:gdLst>
                  <a:gd name="G0" fmla="sin 10800 -8836577"/>
                  <a:gd name="G1" fmla="+- G0 10800 0"/>
                  <a:gd name="G2" fmla="cos 10800 -8836577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3294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3185" y="3141"/>
                    </a:moveTo>
                    <a:cubicBezTo>
                      <a:pt x="5208" y="1129"/>
                      <a:pt x="7946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3185" y="3141"/>
                    </a:moveTo>
                    <a:cubicBezTo>
                      <a:pt x="5208" y="1129"/>
                      <a:pt x="7946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0" name="AutoShape 126"/>
              <p:cNvSpPr>
                <a:spLocks noChangeArrowheads="1"/>
              </p:cNvSpPr>
              <p:nvPr/>
            </p:nvSpPr>
            <p:spPr bwMode="auto">
              <a:xfrm flipH="1">
                <a:off x="4081" y="101"/>
                <a:ext cx="804" cy="1486"/>
              </a:xfrm>
              <a:custGeom>
                <a:avLst/>
                <a:gdLst>
                  <a:gd name="G0" fmla="sin 10800 -9670994"/>
                  <a:gd name="G1" fmla="+- G0 10800 0"/>
                  <a:gd name="G2" fmla="cos 10800 -9670994"/>
                  <a:gd name="G3" fmla="+- G2 10800 0"/>
                  <a:gd name="G4" fmla="sin 10800 -3329666"/>
                  <a:gd name="G5" fmla="+- G4 10800 0"/>
                  <a:gd name="G6" fmla="cos 10800 -3329666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767 w 21600"/>
                  <a:gd name="T13" fmla="*/ 0 h 21600"/>
                  <a:gd name="T14" fmla="*/ 17757 w 21600"/>
                  <a:gd name="T15" fmla="*/ 107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684" y="5007"/>
                    </a:moveTo>
                    <a:cubicBezTo>
                      <a:pt x="3666" y="1888"/>
                      <a:pt x="7105" y="-1"/>
                      <a:pt x="10800" y="-1"/>
                    </a:cubicBezTo>
                    <a:cubicBezTo>
                      <a:pt x="13286" y="-1"/>
                      <a:pt x="15696" y="857"/>
                      <a:pt x="17623" y="2429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684" y="5007"/>
                    </a:moveTo>
                    <a:cubicBezTo>
                      <a:pt x="3666" y="1888"/>
                      <a:pt x="7105" y="-1"/>
                      <a:pt x="10800" y="-1"/>
                    </a:cubicBezTo>
                    <a:cubicBezTo>
                      <a:pt x="13286" y="-1"/>
                      <a:pt x="15696" y="857"/>
                      <a:pt x="17623" y="2429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1" name="AutoShape 127"/>
              <p:cNvSpPr>
                <a:spLocks noChangeArrowheads="1"/>
              </p:cNvSpPr>
              <p:nvPr/>
            </p:nvSpPr>
            <p:spPr bwMode="auto">
              <a:xfrm>
                <a:off x="4797" y="414"/>
                <a:ext cx="339" cy="148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-2219995"/>
                  <a:gd name="G5" fmla="+- G4 10800 0"/>
                  <a:gd name="G6" fmla="cos 10800 -2219995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19831 w 21600"/>
                  <a:gd name="T15" fmla="*/ 107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4398" y="-1"/>
                      <a:pt x="17760" y="1792"/>
                      <a:pt x="19766" y="4779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4398" y="-1"/>
                      <a:pt x="17760" y="1792"/>
                      <a:pt x="19766" y="4779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2" name="Freeform 128"/>
              <p:cNvSpPr>
                <a:spLocks noChangeArrowheads="1"/>
              </p:cNvSpPr>
              <p:nvPr/>
            </p:nvSpPr>
            <p:spPr bwMode="auto">
              <a:xfrm flipH="1">
                <a:off x="4129" y="810"/>
                <a:ext cx="347" cy="48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3" name="Freeform 129"/>
              <p:cNvSpPr>
                <a:spLocks noChangeArrowheads="1"/>
              </p:cNvSpPr>
              <p:nvPr/>
            </p:nvSpPr>
            <p:spPr bwMode="auto">
              <a:xfrm flipH="1">
                <a:off x="4293" y="288"/>
                <a:ext cx="222" cy="49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4" name="Freeform 130"/>
              <p:cNvSpPr>
                <a:spLocks noChangeArrowheads="1"/>
              </p:cNvSpPr>
              <p:nvPr/>
            </p:nvSpPr>
            <p:spPr bwMode="auto">
              <a:xfrm flipH="1">
                <a:off x="4552" y="142"/>
                <a:ext cx="132" cy="48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5" name="Freeform 131"/>
              <p:cNvSpPr>
                <a:spLocks noChangeArrowheads="1"/>
              </p:cNvSpPr>
              <p:nvPr/>
            </p:nvSpPr>
            <p:spPr bwMode="auto">
              <a:xfrm>
                <a:off x="5394" y="737"/>
                <a:ext cx="323" cy="515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6" name="Freeform 132"/>
              <p:cNvSpPr>
                <a:spLocks noChangeArrowheads="1"/>
              </p:cNvSpPr>
              <p:nvPr/>
            </p:nvSpPr>
            <p:spPr bwMode="auto">
              <a:xfrm>
                <a:off x="5225" y="475"/>
                <a:ext cx="488" cy="34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" name="Freeform 133"/>
              <p:cNvSpPr>
                <a:spLocks noChangeArrowheads="1"/>
              </p:cNvSpPr>
              <p:nvPr/>
            </p:nvSpPr>
            <p:spPr bwMode="auto">
              <a:xfrm>
                <a:off x="5243" y="109"/>
                <a:ext cx="211" cy="46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" name="Freeform 134"/>
              <p:cNvSpPr>
                <a:spLocks noChangeArrowheads="1"/>
              </p:cNvSpPr>
              <p:nvPr/>
            </p:nvSpPr>
            <p:spPr bwMode="auto">
              <a:xfrm rot="20220000">
                <a:off x="5030" y="497"/>
                <a:ext cx="140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9" name="Freeform 135"/>
              <p:cNvSpPr>
                <a:spLocks noChangeArrowheads="1"/>
              </p:cNvSpPr>
              <p:nvPr/>
            </p:nvSpPr>
            <p:spPr bwMode="auto">
              <a:xfrm rot="1380000" flipH="1">
                <a:off x="4519" y="489"/>
                <a:ext cx="140" cy="26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60" name="Rectangle 13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64463" cy="14541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61" name="Rectangle 1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4463" cy="4600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162" name="Rectangle 138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endParaRPr lang="en-US"/>
          </a:p>
        </p:txBody>
      </p:sp>
      <p:sp>
        <p:nvSpPr>
          <p:cNvPr id="1163" name="Rectangle 13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76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endParaRPr lang="en-US"/>
          </a:p>
        </p:txBody>
      </p:sp>
      <p:sp>
        <p:nvSpPr>
          <p:cNvPr id="1164" name="Rectangle 14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CC00"/>
                </a:solidFill>
              </a:defRPr>
            </a:lvl1pPr>
          </a:lstStyle>
          <a:p>
            <a:fld id="{39148EE6-0622-7F43-86FE-4265B0B39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2pPr>
      <a:lvl3pPr marL="1143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3pPr>
      <a:lvl4pPr marL="1600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4pPr>
      <a:lvl5pPr marL="20574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CC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CC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CC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1620838" y="-14288"/>
            <a:ext cx="7670800" cy="8269288"/>
            <a:chOff x="1021" y="-9"/>
            <a:chExt cx="4832" cy="5209"/>
          </a:xfrm>
        </p:grpSpPr>
        <p:grpSp>
          <p:nvGrpSpPr>
            <p:cNvPr id="2050" name="Group 2"/>
            <p:cNvGrpSpPr>
              <a:grpSpLocks/>
            </p:cNvGrpSpPr>
            <p:nvPr/>
          </p:nvGrpSpPr>
          <p:grpSpPr bwMode="auto">
            <a:xfrm>
              <a:off x="2194" y="601"/>
              <a:ext cx="593" cy="444"/>
              <a:chOff x="2194" y="601"/>
              <a:chExt cx="593" cy="444"/>
            </a:xfrm>
          </p:grpSpPr>
          <p:sp>
            <p:nvSpPr>
              <p:cNvPr id="2051" name="Oval 3"/>
              <p:cNvSpPr>
                <a:spLocks noChangeArrowheads="1"/>
              </p:cNvSpPr>
              <p:nvPr/>
            </p:nvSpPr>
            <p:spPr bwMode="auto">
              <a:xfrm>
                <a:off x="2194" y="601"/>
                <a:ext cx="593" cy="444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AF273E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" name="Oval 4"/>
              <p:cNvSpPr>
                <a:spLocks noChangeArrowheads="1"/>
              </p:cNvSpPr>
              <p:nvPr/>
            </p:nvSpPr>
            <p:spPr bwMode="auto">
              <a:xfrm>
                <a:off x="2408" y="796"/>
                <a:ext cx="141" cy="81"/>
              </a:xfrm>
              <a:prstGeom prst="ellipse">
                <a:avLst/>
              </a:prstGeom>
              <a:gradFill rotWithShape="0">
                <a:gsLst>
                  <a:gs pos="0">
                    <a:srgbClr val="AF273E"/>
                  </a:gs>
                  <a:gs pos="100000">
                    <a:srgbClr val="FF8B1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1021" y="-9"/>
              <a:ext cx="4832" cy="5065"/>
              <a:chOff x="1021" y="-9"/>
              <a:chExt cx="4832" cy="5065"/>
            </a:xfrm>
          </p:grpSpPr>
          <p:grpSp>
            <p:nvGrpSpPr>
              <p:cNvPr id="2054" name="Group 6"/>
              <p:cNvGrpSpPr>
                <a:grpSpLocks/>
              </p:cNvGrpSpPr>
              <p:nvPr/>
            </p:nvGrpSpPr>
            <p:grpSpPr bwMode="auto">
              <a:xfrm>
                <a:off x="1021" y="-9"/>
                <a:ext cx="4832" cy="3794"/>
                <a:chOff x="1021" y="-9"/>
                <a:chExt cx="4832" cy="3794"/>
              </a:xfrm>
            </p:grpSpPr>
            <p:grpSp>
              <p:nvGrpSpPr>
                <p:cNvPr id="2055" name="Group 7"/>
                <p:cNvGrpSpPr>
                  <a:grpSpLocks/>
                </p:cNvGrpSpPr>
                <p:nvPr/>
              </p:nvGrpSpPr>
              <p:grpSpPr bwMode="auto">
                <a:xfrm>
                  <a:off x="2353" y="798"/>
                  <a:ext cx="2264" cy="1668"/>
                  <a:chOff x="2353" y="798"/>
                  <a:chExt cx="2264" cy="1668"/>
                </a:xfrm>
              </p:grpSpPr>
              <p:sp>
                <p:nvSpPr>
                  <p:cNvPr id="2056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353" y="798"/>
                    <a:ext cx="2264" cy="166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AF273E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3219" y="1409"/>
                    <a:ext cx="447" cy="31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AF273E"/>
                      </a:gs>
                      <a:gs pos="100000">
                        <a:srgbClr val="FFE103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8" name="Group 10"/>
                <p:cNvGrpSpPr>
                  <a:grpSpLocks/>
                </p:cNvGrpSpPr>
                <p:nvPr/>
              </p:nvGrpSpPr>
              <p:grpSpPr bwMode="auto">
                <a:xfrm>
                  <a:off x="1021" y="-9"/>
                  <a:ext cx="4832" cy="3794"/>
                  <a:chOff x="1021" y="-9"/>
                  <a:chExt cx="4832" cy="3794"/>
                </a:xfrm>
              </p:grpSpPr>
              <p:grpSp>
                <p:nvGrpSpPr>
                  <p:cNvPr id="2059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2842" y="1519"/>
                    <a:ext cx="2679" cy="1981"/>
                    <a:chOff x="2842" y="1519"/>
                    <a:chExt cx="2679" cy="1981"/>
                  </a:xfrm>
                </p:grpSpPr>
                <p:sp>
                  <p:nvSpPr>
                    <p:cNvPr id="2060" name="Freeform 1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2835" y="1911"/>
                      <a:ext cx="1330" cy="52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1" name="Freeform 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618" y="2534"/>
                      <a:ext cx="712" cy="8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632" y="608"/>
                    <a:ext cx="2220" cy="2642"/>
                    <a:chOff x="3632" y="608"/>
                    <a:chExt cx="2220" cy="2642"/>
                  </a:xfrm>
                </p:grpSpPr>
                <p:sp>
                  <p:nvSpPr>
                    <p:cNvPr id="2063" name="Freeform 15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3656" y="985"/>
                      <a:ext cx="1487" cy="5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4" name="Freeform 16"/>
                    <p:cNvSpPr>
                      <a:spLocks noChangeArrowheads="1"/>
                    </p:cNvSpPr>
                    <p:nvPr/>
                  </p:nvSpPr>
                  <p:spPr bwMode="auto">
                    <a:xfrm rot="2100000">
                      <a:off x="4881" y="2237"/>
                      <a:ext cx="797" cy="86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5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3599" y="735"/>
                    <a:ext cx="2198" cy="2079"/>
                    <a:chOff x="3599" y="735"/>
                    <a:chExt cx="2198" cy="2079"/>
                  </a:xfrm>
                </p:grpSpPr>
                <p:sp>
                  <p:nvSpPr>
                    <p:cNvPr id="2066" name="Freeform 18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3631" y="1024"/>
                      <a:ext cx="1431" cy="47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7" name="Freeform 19"/>
                    <p:cNvSpPr>
                      <a:spLocks noChangeArrowheads="1"/>
                    </p:cNvSpPr>
                    <p:nvPr/>
                  </p:nvSpPr>
                  <p:spPr bwMode="auto">
                    <a:xfrm rot="1560000">
                      <a:off x="4907" y="1940"/>
                      <a:ext cx="766" cy="7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8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3573" y="837"/>
                    <a:ext cx="2198" cy="1609"/>
                    <a:chOff x="3573" y="837"/>
                    <a:chExt cx="2198" cy="1609"/>
                  </a:xfrm>
                </p:grpSpPr>
                <p:sp>
                  <p:nvSpPr>
                    <p:cNvPr id="2069" name="Freeform 21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3612" y="1041"/>
                      <a:ext cx="1399" cy="46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0" name="Freeform 22"/>
                    <p:cNvSpPr>
                      <a:spLocks noChangeArrowheads="1"/>
                    </p:cNvSpPr>
                    <p:nvPr/>
                  </p:nvSpPr>
                  <p:spPr bwMode="auto">
                    <a:xfrm rot="1080000">
                      <a:off x="4925" y="1612"/>
                      <a:ext cx="751" cy="7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1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3625" y="1013"/>
                    <a:ext cx="1949" cy="888"/>
                    <a:chOff x="3625" y="1013"/>
                    <a:chExt cx="1949" cy="888"/>
                  </a:xfrm>
                </p:grpSpPr>
                <p:sp>
                  <p:nvSpPr>
                    <p:cNvPr id="2072" name="Freeform 24"/>
                    <p:cNvSpPr>
                      <a:spLocks noChangeArrowheads="1"/>
                    </p:cNvSpPr>
                    <p:nvPr/>
                  </p:nvSpPr>
                  <p:spPr bwMode="auto">
                    <a:xfrm rot="480000">
                      <a:off x="3644" y="1098"/>
                      <a:ext cx="1250" cy="35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3" name="Freeform 25"/>
                    <p:cNvSpPr>
                      <a:spLocks noChangeArrowheads="1"/>
                    </p:cNvSpPr>
                    <p:nvPr/>
                  </p:nvSpPr>
                  <p:spPr bwMode="auto">
                    <a:xfrm rot="480000">
                      <a:off x="4869" y="1289"/>
                      <a:ext cx="670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4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3677" y="1121"/>
                    <a:ext cx="1690" cy="323"/>
                    <a:chOff x="3677" y="1121"/>
                    <a:chExt cx="1690" cy="323"/>
                  </a:xfrm>
                </p:grpSpPr>
                <p:sp>
                  <p:nvSpPr>
                    <p:cNvPr id="2075" name="Freeform 27"/>
                    <p:cNvSpPr>
                      <a:spLocks noChangeArrowheads="1"/>
                    </p:cNvSpPr>
                    <p:nvPr/>
                  </p:nvSpPr>
                  <p:spPr bwMode="auto">
                    <a:xfrm rot="21480000">
                      <a:off x="3680" y="1150"/>
                      <a:ext cx="1095" cy="19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6" name="Freeform 28"/>
                    <p:cNvSpPr>
                      <a:spLocks noChangeArrowheads="1"/>
                    </p:cNvSpPr>
                    <p:nvPr/>
                  </p:nvSpPr>
                  <p:spPr bwMode="auto">
                    <a:xfrm rot="21480000">
                      <a:off x="4774" y="1132"/>
                      <a:ext cx="587" cy="30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7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3603" y="704"/>
                    <a:ext cx="1624" cy="847"/>
                    <a:chOff x="3603" y="704"/>
                    <a:chExt cx="1624" cy="847"/>
                  </a:xfrm>
                </p:grpSpPr>
                <p:sp>
                  <p:nvSpPr>
                    <p:cNvPr id="2078" name="Freeform 30"/>
                    <p:cNvSpPr>
                      <a:spLocks noChangeArrowheads="1"/>
                    </p:cNvSpPr>
                    <p:nvPr/>
                  </p:nvSpPr>
                  <p:spPr bwMode="auto">
                    <a:xfrm rot="20760000">
                      <a:off x="3628" y="1098"/>
                      <a:ext cx="1010" cy="33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9" name="Freeform 31"/>
                    <p:cNvSpPr>
                      <a:spLocks noChangeArrowheads="1"/>
                    </p:cNvSpPr>
                    <p:nvPr/>
                  </p:nvSpPr>
                  <p:spPr bwMode="auto">
                    <a:xfrm rot="20760000">
                      <a:off x="4631" y="762"/>
                      <a:ext cx="540" cy="52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0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1388" y="1612"/>
                    <a:ext cx="2674" cy="1985"/>
                    <a:chOff x="1388" y="1612"/>
                    <a:chExt cx="2674" cy="1985"/>
                  </a:xfrm>
                </p:grpSpPr>
                <p:sp>
                  <p:nvSpPr>
                    <p:cNvPr id="2081" name="Freeform 33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2737" y="2005"/>
                      <a:ext cx="1332" cy="53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2" name="Freeform 34"/>
                    <p:cNvSpPr>
                      <a:spLocks noChangeArrowheads="1"/>
                    </p:cNvSpPr>
                    <p:nvPr/>
                  </p:nvSpPr>
                  <p:spPr bwMode="auto">
                    <a:xfrm rot="18900000" flipH="1">
                      <a:off x="1581" y="2627"/>
                      <a:ext cx="714" cy="84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3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1021" y="745"/>
                    <a:ext cx="2221" cy="2643"/>
                    <a:chOff x="1021" y="745"/>
                    <a:chExt cx="2221" cy="2643"/>
                  </a:xfrm>
                </p:grpSpPr>
                <p:sp>
                  <p:nvSpPr>
                    <p:cNvPr id="2084" name="Freeform 36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1731" y="1122"/>
                      <a:ext cx="1489" cy="5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5" name="Freeform 37"/>
                    <p:cNvSpPr>
                      <a:spLocks noChangeArrowheads="1"/>
                    </p:cNvSpPr>
                    <p:nvPr/>
                  </p:nvSpPr>
                  <p:spPr bwMode="auto">
                    <a:xfrm rot="19500000" flipH="1">
                      <a:off x="1198" y="2372"/>
                      <a:ext cx="798" cy="86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1077" y="868"/>
                    <a:ext cx="2198" cy="2083"/>
                    <a:chOff x="1077" y="868"/>
                    <a:chExt cx="2198" cy="2083"/>
                  </a:xfrm>
                </p:grpSpPr>
                <p:sp>
                  <p:nvSpPr>
                    <p:cNvPr id="2087" name="Freeform 39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1814" y="1158"/>
                      <a:ext cx="1431" cy="4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88" name="Freeform 40"/>
                    <p:cNvSpPr>
                      <a:spLocks noChangeArrowheads="1"/>
                    </p:cNvSpPr>
                    <p:nvPr/>
                  </p:nvSpPr>
                  <p:spPr bwMode="auto">
                    <a:xfrm rot="20040000" flipH="1">
                      <a:off x="1201" y="2079"/>
                      <a:ext cx="767" cy="74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89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101" y="974"/>
                    <a:ext cx="2199" cy="1609"/>
                    <a:chOff x="1101" y="974"/>
                    <a:chExt cx="2199" cy="1609"/>
                  </a:xfrm>
                </p:grpSpPr>
                <p:sp>
                  <p:nvSpPr>
                    <p:cNvPr id="2090" name="Freeform 42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1861" y="1178"/>
                      <a:ext cx="1400" cy="46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1" name="Freeform 43"/>
                    <p:cNvSpPr>
                      <a:spLocks noChangeArrowheads="1"/>
                    </p:cNvSpPr>
                    <p:nvPr/>
                  </p:nvSpPr>
                  <p:spPr bwMode="auto">
                    <a:xfrm rot="20520000" flipH="1">
                      <a:off x="1196" y="1749"/>
                      <a:ext cx="751" cy="73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2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1297" y="1150"/>
                    <a:ext cx="1953" cy="888"/>
                    <a:chOff x="1297" y="1150"/>
                    <a:chExt cx="1953" cy="888"/>
                  </a:xfrm>
                </p:grpSpPr>
                <p:sp>
                  <p:nvSpPr>
                    <p:cNvPr id="2093" name="Freeform 45"/>
                    <p:cNvSpPr>
                      <a:spLocks noChangeArrowheads="1"/>
                    </p:cNvSpPr>
                    <p:nvPr/>
                  </p:nvSpPr>
                  <p:spPr bwMode="auto">
                    <a:xfrm rot="21120000" flipH="1">
                      <a:off x="1983" y="1235"/>
                      <a:ext cx="1249" cy="36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4" name="Freeform 46"/>
                    <p:cNvSpPr>
                      <a:spLocks noChangeArrowheads="1"/>
                    </p:cNvSpPr>
                    <p:nvPr/>
                  </p:nvSpPr>
                  <p:spPr bwMode="auto">
                    <a:xfrm rot="21120000" flipH="1">
                      <a:off x="1334" y="1427"/>
                      <a:ext cx="669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5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1501" y="1259"/>
                    <a:ext cx="1687" cy="323"/>
                    <a:chOff x="1501" y="1259"/>
                    <a:chExt cx="1687" cy="323"/>
                  </a:xfrm>
                </p:grpSpPr>
                <p:sp>
                  <p:nvSpPr>
                    <p:cNvPr id="2096" name="Freeform 48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2088" y="1287"/>
                      <a:ext cx="1096" cy="19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7" name="Freeform 49"/>
                    <p:cNvSpPr>
                      <a:spLocks noChangeArrowheads="1"/>
                    </p:cNvSpPr>
                    <p:nvPr/>
                  </p:nvSpPr>
                  <p:spPr bwMode="auto">
                    <a:xfrm rot="120000" flipH="1">
                      <a:off x="1505" y="1270"/>
                      <a:ext cx="588" cy="30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1642" y="841"/>
                    <a:ext cx="1624" cy="848"/>
                    <a:chOff x="1642" y="841"/>
                    <a:chExt cx="1624" cy="848"/>
                  </a:xfrm>
                </p:grpSpPr>
                <p:sp>
                  <p:nvSpPr>
                    <p:cNvPr id="2099" name="Freeform 51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2227" y="1236"/>
                      <a:ext cx="1012" cy="33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0" name="Freeform 52"/>
                    <p:cNvSpPr>
                      <a:spLocks noChangeArrowheads="1"/>
                    </p:cNvSpPr>
                    <p:nvPr/>
                  </p:nvSpPr>
                  <p:spPr bwMode="auto">
                    <a:xfrm rot="840000" flipH="1">
                      <a:off x="1698" y="899"/>
                      <a:ext cx="542" cy="53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1677" y="622"/>
                    <a:ext cx="1650" cy="1172"/>
                    <a:chOff x="1677" y="622"/>
                    <a:chExt cx="1650" cy="1172"/>
                  </a:xfrm>
                </p:grpSpPr>
                <p:sp>
                  <p:nvSpPr>
                    <p:cNvPr id="2102" name="Freeform 54"/>
                    <p:cNvSpPr>
                      <a:spLocks noChangeArrowheads="1"/>
                    </p:cNvSpPr>
                    <p:nvPr/>
                  </p:nvSpPr>
                  <p:spPr bwMode="auto">
                    <a:xfrm rot="1260000" flipH="1">
                      <a:off x="2276" y="1266"/>
                      <a:ext cx="1021" cy="35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3" name="Freeform 55"/>
                    <p:cNvSpPr>
                      <a:spLocks noChangeArrowheads="1"/>
                    </p:cNvSpPr>
                    <p:nvPr/>
                  </p:nvSpPr>
                  <p:spPr bwMode="auto">
                    <a:xfrm rot="1260000" flipH="1">
                      <a:off x="1759" y="702"/>
                      <a:ext cx="546" cy="56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4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1791" y="319"/>
                    <a:ext cx="1576" cy="1644"/>
                    <a:chOff x="1791" y="319"/>
                    <a:chExt cx="1576" cy="1644"/>
                  </a:xfrm>
                </p:grpSpPr>
                <p:sp>
                  <p:nvSpPr>
                    <p:cNvPr id="2105" name="Freeform 57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2348" y="1344"/>
                      <a:ext cx="1000" cy="37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6" name="Freeform 58"/>
                    <p:cNvSpPr>
                      <a:spLocks noChangeArrowheads="1"/>
                    </p:cNvSpPr>
                    <p:nvPr/>
                  </p:nvSpPr>
                  <p:spPr bwMode="auto">
                    <a:xfrm rot="2040000" flipH="1">
                      <a:off x="1910" y="419"/>
                      <a:ext cx="534" cy="5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7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1951" y="69"/>
                    <a:ext cx="1415" cy="1928"/>
                    <a:chOff x="1951" y="69"/>
                    <a:chExt cx="1415" cy="1928"/>
                  </a:xfrm>
                </p:grpSpPr>
                <p:sp>
                  <p:nvSpPr>
                    <p:cNvPr id="2108" name="Freeform 60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2423" y="1346"/>
                      <a:ext cx="952" cy="3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9" name="Freeform 61"/>
                    <p:cNvSpPr>
                      <a:spLocks noChangeArrowheads="1"/>
                    </p:cNvSpPr>
                    <p:nvPr/>
                  </p:nvSpPr>
                  <p:spPr bwMode="auto">
                    <a:xfrm rot="2700000" flipH="1">
                      <a:off x="2082" y="165"/>
                      <a:ext cx="509" cy="58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0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2351" y="41"/>
                    <a:ext cx="1531" cy="1376"/>
                    <a:chOff x="2351" y="41"/>
                    <a:chExt cx="1531" cy="1376"/>
                  </a:xfrm>
                </p:grpSpPr>
                <p:sp>
                  <p:nvSpPr>
                    <p:cNvPr id="2111" name="Freeform 63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3040" y="775"/>
                      <a:ext cx="915" cy="33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2" name="Freeform 64"/>
                    <p:cNvSpPr>
                      <a:spLocks noChangeArrowheads="1"/>
                    </p:cNvSpPr>
                    <p:nvPr/>
                  </p:nvSpPr>
                  <p:spPr bwMode="auto">
                    <a:xfrm rot="3480000" flipH="1">
                      <a:off x="2457" y="127"/>
                      <a:ext cx="490" cy="52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3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2664" y="34"/>
                    <a:ext cx="1134" cy="1385"/>
                    <a:chOff x="2664" y="34"/>
                    <a:chExt cx="1134" cy="1385"/>
                  </a:xfrm>
                </p:grpSpPr>
                <p:sp>
                  <p:nvSpPr>
                    <p:cNvPr id="2114" name="Freeform 66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3049" y="794"/>
                      <a:ext cx="891" cy="30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5" name="Freeform 67"/>
                    <p:cNvSpPr>
                      <a:spLocks noChangeArrowheads="1"/>
                    </p:cNvSpPr>
                    <p:nvPr/>
                  </p:nvSpPr>
                  <p:spPr bwMode="auto">
                    <a:xfrm rot="4140000" flipH="1">
                      <a:off x="2736" y="103"/>
                      <a:ext cx="478" cy="48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6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3524" y="436"/>
                    <a:ext cx="1645" cy="1212"/>
                    <a:chOff x="3524" y="436"/>
                    <a:chExt cx="1645" cy="1212"/>
                  </a:xfrm>
                </p:grpSpPr>
                <p:sp>
                  <p:nvSpPr>
                    <p:cNvPr id="2117" name="Freeform 69"/>
                    <p:cNvSpPr>
                      <a:spLocks noChangeArrowheads="1"/>
                    </p:cNvSpPr>
                    <p:nvPr/>
                  </p:nvSpPr>
                  <p:spPr bwMode="auto">
                    <a:xfrm rot="20280000">
                      <a:off x="3554" y="1111"/>
                      <a:ext cx="1021" cy="36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8" name="Freeform 70"/>
                    <p:cNvSpPr>
                      <a:spLocks noChangeArrowheads="1"/>
                    </p:cNvSpPr>
                    <p:nvPr/>
                  </p:nvSpPr>
                  <p:spPr bwMode="auto">
                    <a:xfrm rot="20280000">
                      <a:off x="4534" y="518"/>
                      <a:ext cx="547" cy="5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9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3464" y="192"/>
                    <a:ext cx="1589" cy="1586"/>
                    <a:chOff x="3464" y="192"/>
                    <a:chExt cx="1589" cy="1586"/>
                  </a:xfrm>
                </p:grpSpPr>
                <p:sp>
                  <p:nvSpPr>
                    <p:cNvPr id="2120" name="Freeform 72"/>
                    <p:cNvSpPr>
                      <a:spLocks noChangeArrowheads="1"/>
                    </p:cNvSpPr>
                    <p:nvPr/>
                  </p:nvSpPr>
                  <p:spPr bwMode="auto">
                    <a:xfrm rot="19680000">
                      <a:off x="3485" y="1169"/>
                      <a:ext cx="1009" cy="3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1" name="Freeform 73"/>
                    <p:cNvSpPr>
                      <a:spLocks noChangeArrowheads="1"/>
                    </p:cNvSpPr>
                    <p:nvPr/>
                  </p:nvSpPr>
                  <p:spPr bwMode="auto">
                    <a:xfrm rot="19680000">
                      <a:off x="4398" y="291"/>
                      <a:ext cx="541" cy="58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22" name="Freeform 74"/>
                  <p:cNvSpPr>
                    <a:spLocks noChangeArrowheads="1"/>
                  </p:cNvSpPr>
                  <p:nvPr/>
                </p:nvSpPr>
                <p:spPr bwMode="auto">
                  <a:xfrm rot="4560000" flipH="1">
                    <a:off x="3002" y="927"/>
                    <a:ext cx="795" cy="10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E1F08"/>
                      </a:gs>
                      <a:gs pos="100000">
                        <a:srgbClr val="FFE103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23" name="Freeform 75"/>
                  <p:cNvSpPr>
                    <a:spLocks noChangeArrowheads="1"/>
                  </p:cNvSpPr>
                  <p:nvPr/>
                </p:nvSpPr>
                <p:spPr bwMode="auto">
                  <a:xfrm rot="4560000" flipH="1">
                    <a:off x="3023" y="343"/>
                    <a:ext cx="426" cy="17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0000"/>
                      </a:gs>
                      <a:gs pos="100000">
                        <a:srgbClr val="FE1F08"/>
                      </a:gs>
                    </a:gsLst>
                    <a:lin ang="108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124" name="Group 76"/>
                  <p:cNvGrpSpPr>
                    <a:grpSpLocks/>
                  </p:cNvGrpSpPr>
                  <p:nvPr/>
                </p:nvGrpSpPr>
                <p:grpSpPr bwMode="auto">
                  <a:xfrm>
                    <a:off x="3023" y="44"/>
                    <a:ext cx="1260" cy="1346"/>
                    <a:chOff x="3023" y="44"/>
                    <a:chExt cx="1260" cy="1346"/>
                  </a:xfrm>
                </p:grpSpPr>
                <p:sp>
                  <p:nvSpPr>
                    <p:cNvPr id="2125" name="Freeform 77"/>
                    <p:cNvSpPr>
                      <a:spLocks noChangeArrowheads="1"/>
                    </p:cNvSpPr>
                    <p:nvPr/>
                  </p:nvSpPr>
                  <p:spPr bwMode="auto">
                    <a:xfrm rot="17760000">
                      <a:off x="2907" y="793"/>
                      <a:ext cx="872" cy="2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6" name="Freeform 78"/>
                    <p:cNvSpPr>
                      <a:spLocks noChangeArrowheads="1"/>
                    </p:cNvSpPr>
                    <p:nvPr/>
                  </p:nvSpPr>
                  <p:spPr bwMode="auto">
                    <a:xfrm rot="17760000">
                      <a:off x="3743" y="127"/>
                      <a:ext cx="467" cy="452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27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2826" y="-9"/>
                    <a:ext cx="1912" cy="1375"/>
                    <a:chOff x="2826" y="-9"/>
                    <a:chExt cx="1912" cy="1375"/>
                  </a:xfrm>
                </p:grpSpPr>
                <p:sp>
                  <p:nvSpPr>
                    <p:cNvPr id="2128" name="Freeform 80"/>
                    <p:cNvSpPr>
                      <a:spLocks noChangeArrowheads="1"/>
                    </p:cNvSpPr>
                    <p:nvPr/>
                  </p:nvSpPr>
                  <p:spPr bwMode="auto">
                    <a:xfrm rot="18840000">
                      <a:off x="2826" y="675"/>
                      <a:ext cx="959" cy="41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9" name="Freeform 81"/>
                    <p:cNvSpPr>
                      <a:spLocks noChangeArrowheads="1"/>
                    </p:cNvSpPr>
                    <p:nvPr/>
                  </p:nvSpPr>
                  <p:spPr bwMode="auto">
                    <a:xfrm rot="18840000">
                      <a:off x="4072" y="79"/>
                      <a:ext cx="512" cy="6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0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3339" y="164"/>
                    <a:ext cx="421" cy="1158"/>
                    <a:chOff x="3339" y="164"/>
                    <a:chExt cx="421" cy="1158"/>
                  </a:xfrm>
                </p:grpSpPr>
                <p:sp>
                  <p:nvSpPr>
                    <p:cNvPr id="2131" name="Freeform 83"/>
                    <p:cNvSpPr>
                      <a:spLocks noChangeArrowheads="1"/>
                    </p:cNvSpPr>
                    <p:nvPr/>
                  </p:nvSpPr>
                  <p:spPr bwMode="auto">
                    <a:xfrm rot="16680000">
                      <a:off x="3076" y="886"/>
                      <a:ext cx="748" cy="11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2" name="Freeform 84"/>
                    <p:cNvSpPr>
                      <a:spLocks noChangeArrowheads="1"/>
                    </p:cNvSpPr>
                    <p:nvPr/>
                  </p:nvSpPr>
                  <p:spPr bwMode="auto">
                    <a:xfrm rot="16680000">
                      <a:off x="3438" y="283"/>
                      <a:ext cx="400" cy="18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3" name="Group 85"/>
                  <p:cNvGrpSpPr>
                    <a:grpSpLocks/>
                  </p:cNvGrpSpPr>
                  <p:nvPr/>
                </p:nvGrpSpPr>
                <p:grpSpPr bwMode="auto">
                  <a:xfrm>
                    <a:off x="1643" y="1581"/>
                    <a:ext cx="2382" cy="2197"/>
                    <a:chOff x="1643" y="1581"/>
                    <a:chExt cx="2382" cy="2197"/>
                  </a:xfrm>
                </p:grpSpPr>
                <p:sp>
                  <p:nvSpPr>
                    <p:cNvPr id="2134" name="Freeform 86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2692" y="2037"/>
                      <a:ext cx="1403" cy="54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5" name="Freeform 87"/>
                    <p:cNvSpPr>
                      <a:spLocks noChangeArrowheads="1"/>
                    </p:cNvSpPr>
                    <p:nvPr/>
                  </p:nvSpPr>
                  <p:spPr bwMode="auto">
                    <a:xfrm rot="18360000" flipH="1">
                      <a:off x="1833" y="2797"/>
                      <a:ext cx="751" cy="85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6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2178" y="1598"/>
                    <a:ext cx="1593" cy="2169"/>
                    <a:chOff x="2178" y="1598"/>
                    <a:chExt cx="1593" cy="2169"/>
                  </a:xfrm>
                </p:grpSpPr>
                <p:sp>
                  <p:nvSpPr>
                    <p:cNvPr id="2137" name="Freeform 89"/>
                    <p:cNvSpPr>
                      <a:spLocks noChangeArrowheads="1"/>
                    </p:cNvSpPr>
                    <p:nvPr/>
                  </p:nvSpPr>
                  <p:spPr bwMode="auto">
                    <a:xfrm rot="17520000" flipH="1">
                      <a:off x="2613" y="2061"/>
                      <a:ext cx="1342" cy="50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8" name="Freeform 90"/>
                    <p:cNvSpPr>
                      <a:spLocks noChangeArrowheads="1"/>
                    </p:cNvSpPr>
                    <p:nvPr/>
                  </p:nvSpPr>
                  <p:spPr bwMode="auto">
                    <a:xfrm rot="17520000" flipH="1">
                      <a:off x="2324" y="2883"/>
                      <a:ext cx="719" cy="80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39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2729" y="1654"/>
                    <a:ext cx="885" cy="1986"/>
                    <a:chOff x="2729" y="1654"/>
                    <a:chExt cx="885" cy="1986"/>
                  </a:xfrm>
                </p:grpSpPr>
                <p:sp>
                  <p:nvSpPr>
                    <p:cNvPr id="2140" name="Freeform 92"/>
                    <p:cNvSpPr>
                      <a:spLocks noChangeArrowheads="1"/>
                    </p:cNvSpPr>
                    <p:nvPr/>
                  </p:nvSpPr>
                  <p:spPr bwMode="auto">
                    <a:xfrm rot="16860000" flipH="1">
                      <a:off x="2669" y="2100"/>
                      <a:ext cx="1250" cy="4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1" name="Freeform 93"/>
                    <p:cNvSpPr>
                      <a:spLocks noChangeArrowheads="1"/>
                    </p:cNvSpPr>
                    <p:nvPr/>
                  </p:nvSpPr>
                  <p:spPr bwMode="auto">
                    <a:xfrm rot="16860000" flipH="1">
                      <a:off x="2778" y="2924"/>
                      <a:ext cx="670" cy="651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2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2838" y="1566"/>
                    <a:ext cx="2466" cy="2152"/>
                    <a:chOff x="2838" y="1566"/>
                    <a:chExt cx="2466" cy="2152"/>
                  </a:xfrm>
                </p:grpSpPr>
                <p:sp>
                  <p:nvSpPr>
                    <p:cNvPr id="2143" name="Freeform 95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2784" y="2009"/>
                      <a:ext cx="1388" cy="5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4" name="Freeform 96"/>
                    <p:cNvSpPr>
                      <a:spLocks noChangeArrowheads="1"/>
                    </p:cNvSpPr>
                    <p:nvPr/>
                  </p:nvSpPr>
                  <p:spPr bwMode="auto">
                    <a:xfrm rot="3120000">
                      <a:off x="4371" y="2742"/>
                      <a:ext cx="743" cy="84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981" y="1583"/>
                    <a:ext cx="1936" cy="2203"/>
                    <a:chOff x="2981" y="1583"/>
                    <a:chExt cx="1936" cy="2203"/>
                  </a:xfrm>
                </p:grpSpPr>
                <p:sp>
                  <p:nvSpPr>
                    <p:cNvPr id="2146" name="Freeform 98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2845" y="2052"/>
                      <a:ext cx="1370" cy="5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7" name="Freeform 99"/>
                    <p:cNvSpPr>
                      <a:spLocks noChangeArrowheads="1"/>
                    </p:cNvSpPr>
                    <p:nvPr/>
                  </p:nvSpPr>
                  <p:spPr bwMode="auto">
                    <a:xfrm rot="3720000">
                      <a:off x="4024" y="2870"/>
                      <a:ext cx="733" cy="80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48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3112" y="1659"/>
                    <a:ext cx="1363" cy="2077"/>
                    <a:chOff x="3112" y="1659"/>
                    <a:chExt cx="1363" cy="2077"/>
                  </a:xfrm>
                </p:grpSpPr>
                <p:sp>
                  <p:nvSpPr>
                    <p:cNvPr id="2149" name="Freeform 101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2872" y="2135"/>
                      <a:ext cx="1310" cy="42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0" name="Freeform 102"/>
                    <p:cNvSpPr>
                      <a:spLocks noChangeArrowheads="1"/>
                    </p:cNvSpPr>
                    <p:nvPr/>
                  </p:nvSpPr>
                  <p:spPr bwMode="auto">
                    <a:xfrm rot="4260000">
                      <a:off x="3695" y="2960"/>
                      <a:ext cx="702" cy="66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51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3323" y="1757"/>
                    <a:ext cx="673" cy="1837"/>
                    <a:chOff x="3323" y="1757"/>
                    <a:chExt cx="673" cy="1837"/>
                  </a:xfrm>
                </p:grpSpPr>
                <p:sp>
                  <p:nvSpPr>
                    <p:cNvPr id="2152" name="Freeform 104"/>
                    <p:cNvSpPr>
                      <a:spLocks noChangeArrowheads="1"/>
                    </p:cNvSpPr>
                    <p:nvPr/>
                  </p:nvSpPr>
                  <p:spPr bwMode="auto">
                    <a:xfrm rot="4920000">
                      <a:off x="2981" y="2197"/>
                      <a:ext cx="1182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108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3" name="Freeform 105"/>
                    <p:cNvSpPr>
                      <a:spLocks noChangeArrowheads="1"/>
                    </p:cNvSpPr>
                    <p:nvPr/>
                  </p:nvSpPr>
                  <p:spPr bwMode="auto">
                    <a:xfrm rot="4920000">
                      <a:off x="3374" y="2977"/>
                      <a:ext cx="634" cy="52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54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3065" y="1803"/>
                    <a:ext cx="593" cy="1754"/>
                    <a:chOff x="3065" y="1803"/>
                    <a:chExt cx="593" cy="1754"/>
                  </a:xfrm>
                </p:grpSpPr>
                <p:sp>
                  <p:nvSpPr>
                    <p:cNvPr id="2155" name="Freeform 107"/>
                    <p:cNvSpPr>
                      <a:spLocks noChangeArrowheads="1"/>
                    </p:cNvSpPr>
                    <p:nvPr/>
                  </p:nvSpPr>
                  <p:spPr bwMode="auto">
                    <a:xfrm rot="5760000">
                      <a:off x="2921" y="2269"/>
                      <a:ext cx="1137" cy="22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FE1F08"/>
                        </a:gs>
                        <a:gs pos="100000">
                          <a:srgbClr val="FFE103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6" name="Freeform 108"/>
                    <p:cNvSpPr>
                      <a:spLocks noChangeArrowheads="1"/>
                    </p:cNvSpPr>
                    <p:nvPr/>
                  </p:nvSpPr>
                  <p:spPr bwMode="auto">
                    <a:xfrm rot="5760000">
                      <a:off x="2968" y="3062"/>
                      <a:ext cx="609" cy="35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0000"/>
                        </a:gs>
                        <a:gs pos="100000">
                          <a:srgbClr val="FE1F08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157" name="Group 109"/>
              <p:cNvGrpSpPr>
                <a:grpSpLocks/>
              </p:cNvGrpSpPr>
              <p:nvPr/>
            </p:nvGrpSpPr>
            <p:grpSpPr bwMode="auto">
              <a:xfrm>
                <a:off x="1370" y="430"/>
                <a:ext cx="4378" cy="4626"/>
                <a:chOff x="1370" y="430"/>
                <a:chExt cx="4378" cy="4626"/>
              </a:xfrm>
            </p:grpSpPr>
            <p:grpSp>
              <p:nvGrpSpPr>
                <p:cNvPr id="2158" name="Group 110"/>
                <p:cNvGrpSpPr>
                  <a:grpSpLocks/>
                </p:cNvGrpSpPr>
                <p:nvPr/>
              </p:nvGrpSpPr>
              <p:grpSpPr bwMode="auto">
                <a:xfrm>
                  <a:off x="1370" y="430"/>
                  <a:ext cx="4378" cy="4626"/>
                  <a:chOff x="1370" y="430"/>
                  <a:chExt cx="4378" cy="4626"/>
                </a:xfrm>
              </p:grpSpPr>
              <p:sp>
                <p:nvSpPr>
                  <p:cNvPr id="2159" name="AutoShape 11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402" y="541"/>
                    <a:ext cx="2346" cy="3175"/>
                  </a:xfrm>
                  <a:custGeom>
                    <a:avLst/>
                    <a:gdLst>
                      <a:gd name="G0" fmla="sin 10800 1896456"/>
                      <a:gd name="G1" fmla="+- G0 10800 0"/>
                      <a:gd name="G2" fmla="cos 10800 1896456"/>
                      <a:gd name="G3" fmla="+- G2 10800 0"/>
                      <a:gd name="G4" fmla="sin 10800 9543270"/>
                      <a:gd name="G5" fmla="+- G4 10800 0"/>
                      <a:gd name="G6" fmla="cos 10800 9543270"/>
                      <a:gd name="G7" fmla="+- G6 10800 0"/>
                      <a:gd name="T0" fmla="*/ 1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1975 w 21600"/>
                      <a:gd name="T13" fmla="*/ 10799 h 21600"/>
                      <a:gd name="T14" fmla="*/ 20307 w 21600"/>
                      <a:gd name="T15" fmla="*/ 215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20251" y="16025"/>
                        </a:moveTo>
                        <a:cubicBezTo>
                          <a:pt x="18350" y="19464"/>
                          <a:pt x="14730" y="21599"/>
                          <a:pt x="10800" y="21599"/>
                        </a:cubicBezTo>
                        <a:cubicBezTo>
                          <a:pt x="7234" y="21599"/>
                          <a:pt x="3899" y="19840"/>
                          <a:pt x="1886" y="16897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20251" y="16025"/>
                        </a:moveTo>
                        <a:cubicBezTo>
                          <a:pt x="18350" y="19464"/>
                          <a:pt x="14730" y="21599"/>
                          <a:pt x="10800" y="21599"/>
                        </a:cubicBezTo>
                        <a:cubicBezTo>
                          <a:pt x="7234" y="21599"/>
                          <a:pt x="3899" y="19840"/>
                          <a:pt x="1886" y="16897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0" name="AutoShape 112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613" y="1430"/>
                    <a:ext cx="2213" cy="3626"/>
                  </a:xfrm>
                  <a:custGeom>
                    <a:avLst/>
                    <a:gdLst>
                      <a:gd name="G0" fmla="sin 10800 -7487739"/>
                      <a:gd name="G1" fmla="+- G0 10800 0"/>
                      <a:gd name="G2" fmla="cos 10800 -7487739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6339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6363" y="953"/>
                        </a:moveTo>
                        <a:cubicBezTo>
                          <a:pt x="7757" y="324"/>
                          <a:pt x="9270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6363" y="953"/>
                        </a:moveTo>
                        <a:cubicBezTo>
                          <a:pt x="7757" y="324"/>
                          <a:pt x="9270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1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3393" y="1104"/>
                    <a:ext cx="1378" cy="3626"/>
                  </a:xfrm>
                  <a:custGeom>
                    <a:avLst/>
                    <a:gdLst>
                      <a:gd name="G0" fmla="sin 10800 -8369693"/>
                      <a:gd name="G1" fmla="+- G0 10800 0"/>
                      <a:gd name="G2" fmla="cos 10800 -8369693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4273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2" name="AutoShape 11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369" y="818"/>
                    <a:ext cx="2325" cy="3626"/>
                  </a:xfrm>
                  <a:custGeom>
                    <a:avLst/>
                    <a:gdLst>
                      <a:gd name="G0" fmla="sin 10800 -8836577"/>
                      <a:gd name="G1" fmla="+- G0 10800 0"/>
                      <a:gd name="G2" fmla="cos 10800 -8836577"/>
                      <a:gd name="G3" fmla="+- G2 10800 0"/>
                      <a:gd name="G4" fmla="sin 10800 122518"/>
                      <a:gd name="G5" fmla="+- G4 10800 0"/>
                      <a:gd name="G6" fmla="cos 10800 122518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3294 w 21600"/>
                      <a:gd name="T13" fmla="*/ 0 h 21600"/>
                      <a:gd name="T14" fmla="*/ 21599 w 21600"/>
                      <a:gd name="T15" fmla="*/ 1099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3185" y="3141"/>
                        </a:moveTo>
                        <a:cubicBezTo>
                          <a:pt x="5208" y="1129"/>
                          <a:pt x="7946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3185" y="3141"/>
                        </a:moveTo>
                        <a:cubicBezTo>
                          <a:pt x="5208" y="1129"/>
                          <a:pt x="7946" y="-1"/>
                          <a:pt x="10800" y="-1"/>
                        </a:cubicBezTo>
                        <a:cubicBezTo>
                          <a:pt x="16764" y="0"/>
                          <a:pt x="21600" y="4835"/>
                          <a:pt x="21600" y="10800"/>
                        </a:cubicBezTo>
                        <a:cubicBezTo>
                          <a:pt x="21600" y="10917"/>
                          <a:pt x="21598" y="11034"/>
                          <a:pt x="21594" y="11152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3" name="AutoShape 1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582" y="430"/>
                    <a:ext cx="1938" cy="3576"/>
                  </a:xfrm>
                  <a:custGeom>
                    <a:avLst/>
                    <a:gdLst>
                      <a:gd name="G0" fmla="sin 10800 -9670994"/>
                      <a:gd name="G1" fmla="+- G0 10800 0"/>
                      <a:gd name="G2" fmla="cos 10800 -9670994"/>
                      <a:gd name="G3" fmla="+- G2 10800 0"/>
                      <a:gd name="G4" fmla="sin 10800 -3329666"/>
                      <a:gd name="G5" fmla="+- G4 10800 0"/>
                      <a:gd name="G6" fmla="cos 10800 -3329666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1767 w 21600"/>
                      <a:gd name="T13" fmla="*/ 0 h 21600"/>
                      <a:gd name="T14" fmla="*/ 17757 w 21600"/>
                      <a:gd name="T15" fmla="*/ 107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1684" y="5007"/>
                        </a:moveTo>
                        <a:cubicBezTo>
                          <a:pt x="3666" y="1888"/>
                          <a:pt x="7105" y="-1"/>
                          <a:pt x="10800" y="-1"/>
                        </a:cubicBezTo>
                        <a:cubicBezTo>
                          <a:pt x="13286" y="-1"/>
                          <a:pt x="15696" y="857"/>
                          <a:pt x="17623" y="2429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1684" y="5007"/>
                        </a:moveTo>
                        <a:cubicBezTo>
                          <a:pt x="3666" y="1888"/>
                          <a:pt x="7105" y="-1"/>
                          <a:pt x="10800" y="-1"/>
                        </a:cubicBezTo>
                        <a:cubicBezTo>
                          <a:pt x="13286" y="-1"/>
                          <a:pt x="15696" y="857"/>
                          <a:pt x="17623" y="2429"/>
                        </a:cubicBezTo>
                      </a:path>
                    </a:pathLst>
                  </a:custGeom>
                  <a:noFill/>
                  <a:ln w="9360">
                    <a:solidFill>
                      <a:srgbClr val="FF8B17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4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3296" y="1181"/>
                    <a:ext cx="821" cy="3576"/>
                  </a:xfrm>
                  <a:custGeom>
                    <a:avLst/>
                    <a:gdLst>
                      <a:gd name="G0" fmla="sin 10800 -8369693"/>
                      <a:gd name="G1" fmla="+- G0 10800 0"/>
                      <a:gd name="G2" fmla="cos 10800 -8369693"/>
                      <a:gd name="G3" fmla="+- G2 10800 0"/>
                      <a:gd name="G4" fmla="sin 10800 -2219995"/>
                      <a:gd name="G5" fmla="+- G4 10800 0"/>
                      <a:gd name="G6" fmla="cos 10800 -2219995"/>
                      <a:gd name="G7" fmla="+- G6 10800 0"/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16 h 21600"/>
                      <a:gd name="T8" fmla="*/ -1074027256 w 21600"/>
                      <a:gd name="T9" fmla="*/ -1074027392 h 21600"/>
                      <a:gd name="T10" fmla="*/ 38401396 w 21600"/>
                      <a:gd name="T11" fmla="*/ 0 h 21600"/>
                      <a:gd name="T12" fmla="*/ 4273 w 21600"/>
                      <a:gd name="T13" fmla="*/ 0 h 21600"/>
                      <a:gd name="T14" fmla="*/ 19831 w 21600"/>
                      <a:gd name="T15" fmla="*/ 10799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T12" t="T13" r="T14" b="T15"/>
                    <a:pathLst>
                      <a:path w="21600" h="21600" stroke="0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4398" y="-1"/>
                          <a:pt x="17760" y="1792"/>
                          <a:pt x="19766" y="4779"/>
                        </a:cubicBezTo>
                        <a:lnTo>
                          <a:pt x="10800" y="10800"/>
                        </a:lnTo>
                        <a:close/>
                      </a:path>
                      <a:path w="21600" h="21600" fill="none">
                        <a:moveTo>
                          <a:pt x="4193" y="2256"/>
                        </a:moveTo>
                        <a:cubicBezTo>
                          <a:pt x="6085" y="793"/>
                          <a:pt x="8408" y="-1"/>
                          <a:pt x="10800" y="-1"/>
                        </a:cubicBezTo>
                        <a:cubicBezTo>
                          <a:pt x="14398" y="-1"/>
                          <a:pt x="17760" y="1792"/>
                          <a:pt x="19766" y="4779"/>
                        </a:cubicBezTo>
                      </a:path>
                    </a:pathLst>
                  </a:custGeom>
                  <a:noFill/>
                  <a:ln w="9360">
                    <a:solidFill>
                      <a:srgbClr val="FFE103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5" name="Freeform 1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711" y="527"/>
                    <a:ext cx="322" cy="1181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360">
                    <a:solidFill>
                      <a:srgbClr val="FE1F0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66" name="Freeform 118"/>
                <p:cNvSpPr>
                  <a:spLocks noChangeArrowheads="1"/>
                </p:cNvSpPr>
                <p:nvPr/>
              </p:nvSpPr>
              <p:spPr bwMode="auto">
                <a:xfrm rot="20220000">
                  <a:off x="3860" y="1377"/>
                  <a:ext cx="340" cy="64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360">
                  <a:solidFill>
                    <a:srgbClr val="FFE10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67" name="Group 119"/>
            <p:cNvGrpSpPr>
              <a:grpSpLocks/>
            </p:cNvGrpSpPr>
            <p:nvPr/>
          </p:nvGrpSpPr>
          <p:grpSpPr bwMode="auto">
            <a:xfrm>
              <a:off x="1476" y="449"/>
              <a:ext cx="4035" cy="4751"/>
              <a:chOff x="1476" y="449"/>
              <a:chExt cx="4035" cy="4751"/>
            </a:xfrm>
          </p:grpSpPr>
          <p:sp>
            <p:nvSpPr>
              <p:cNvPr id="2168" name="Freeform 120"/>
              <p:cNvSpPr>
                <a:spLocks noChangeArrowheads="1"/>
              </p:cNvSpPr>
              <p:nvPr/>
            </p:nvSpPr>
            <p:spPr bwMode="auto">
              <a:xfrm flipH="1">
                <a:off x="2814" y="2038"/>
                <a:ext cx="374" cy="114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9" name="AutoShape 121"/>
              <p:cNvSpPr>
                <a:spLocks noChangeArrowheads="1"/>
              </p:cNvSpPr>
              <p:nvPr/>
            </p:nvSpPr>
            <p:spPr bwMode="auto">
              <a:xfrm flipH="1">
                <a:off x="2132" y="1560"/>
                <a:ext cx="3293" cy="3640"/>
              </a:xfrm>
              <a:custGeom>
                <a:avLst/>
                <a:gdLst>
                  <a:gd name="G0" fmla="sin 10800 -4937353"/>
                  <a:gd name="G1" fmla="+- G0 10800 0"/>
                  <a:gd name="G2" fmla="cos 10800 -493735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10799 w 21600"/>
                  <a:gd name="T13" fmla="*/ 385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3532" y="351"/>
                    </a:moveTo>
                    <a:cubicBezTo>
                      <a:pt x="18285" y="1594"/>
                      <a:pt x="21600" y="5887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0" name="AutoShape 122"/>
              <p:cNvSpPr>
                <a:spLocks noChangeArrowheads="1"/>
              </p:cNvSpPr>
              <p:nvPr/>
            </p:nvSpPr>
            <p:spPr bwMode="auto">
              <a:xfrm flipH="1">
                <a:off x="2296" y="1337"/>
                <a:ext cx="1447" cy="3627"/>
              </a:xfrm>
              <a:custGeom>
                <a:avLst/>
                <a:gdLst>
                  <a:gd name="G0" fmla="sin 10800 -7200065"/>
                  <a:gd name="G1" fmla="+- G0 10800 0"/>
                  <a:gd name="G2" fmla="cos 10800 -7200065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7207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7130" y="642"/>
                    </a:moveTo>
                    <a:cubicBezTo>
                      <a:pt x="8307" y="217"/>
                      <a:pt x="954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1" name="AutoShape 123"/>
              <p:cNvSpPr>
                <a:spLocks noChangeArrowheads="1"/>
              </p:cNvSpPr>
              <p:nvPr/>
            </p:nvSpPr>
            <p:spPr bwMode="auto">
              <a:xfrm flipH="1">
                <a:off x="1476" y="1094"/>
                <a:ext cx="2318" cy="3626"/>
              </a:xfrm>
              <a:custGeom>
                <a:avLst/>
                <a:gdLst>
                  <a:gd name="G0" fmla="sin 10800 -8291692"/>
                  <a:gd name="G1" fmla="+- G0 10800 0"/>
                  <a:gd name="G2" fmla="cos 10800 -8291692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421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372" y="2120"/>
                    </a:moveTo>
                    <a:cubicBezTo>
                      <a:pt x="6232" y="743"/>
                      <a:pt x="8485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2" name="AutoShape 124"/>
              <p:cNvSpPr>
                <a:spLocks noChangeArrowheads="1"/>
              </p:cNvSpPr>
              <p:nvPr/>
            </p:nvSpPr>
            <p:spPr bwMode="auto">
              <a:xfrm>
                <a:off x="3446" y="1355"/>
                <a:ext cx="366" cy="362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3" name="AutoShape 125"/>
              <p:cNvSpPr>
                <a:spLocks noChangeArrowheads="1"/>
              </p:cNvSpPr>
              <p:nvPr/>
            </p:nvSpPr>
            <p:spPr bwMode="auto">
              <a:xfrm>
                <a:off x="3405" y="1346"/>
                <a:ext cx="969" cy="3627"/>
              </a:xfrm>
              <a:custGeom>
                <a:avLst/>
                <a:gdLst>
                  <a:gd name="G0" fmla="sin 10800 -8369693"/>
                  <a:gd name="G1" fmla="+- G0 10800 0"/>
                  <a:gd name="G2" fmla="cos 10800 -8369693"/>
                  <a:gd name="G3" fmla="+- G2 10800 0"/>
                  <a:gd name="G4" fmla="sin 10800 122518"/>
                  <a:gd name="G5" fmla="+- G4 10800 0"/>
                  <a:gd name="G6" fmla="cos 10800 122518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6 h 21600"/>
                  <a:gd name="T8" fmla="*/ -1074027256 w 21600"/>
                  <a:gd name="T9" fmla="*/ -1074027392 h 21600"/>
                  <a:gd name="T10" fmla="*/ 38401396 w 21600"/>
                  <a:gd name="T11" fmla="*/ 0 h 21600"/>
                  <a:gd name="T12" fmla="*/ 4273 w 21600"/>
                  <a:gd name="T13" fmla="*/ 0 h 21600"/>
                  <a:gd name="T14" fmla="*/ 21599 w 21600"/>
                  <a:gd name="T15" fmla="*/ 1099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4193" y="2256"/>
                    </a:moveTo>
                    <a:cubicBezTo>
                      <a:pt x="6085" y="793"/>
                      <a:pt x="8408" y="-1"/>
                      <a:pt x="10800" y="-1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917"/>
                      <a:pt x="21598" y="11034"/>
                      <a:pt x="21594" y="11152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4" name="Freeform 126"/>
              <p:cNvSpPr>
                <a:spLocks noChangeArrowheads="1"/>
              </p:cNvSpPr>
              <p:nvPr/>
            </p:nvSpPr>
            <p:spPr bwMode="auto">
              <a:xfrm>
                <a:off x="3877" y="2234"/>
                <a:ext cx="374" cy="114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5" name="Freeform 127"/>
              <p:cNvSpPr>
                <a:spLocks noChangeArrowheads="1"/>
              </p:cNvSpPr>
              <p:nvPr/>
            </p:nvSpPr>
            <p:spPr bwMode="auto">
              <a:xfrm rot="19680000" flipV="1">
                <a:off x="3293" y="1855"/>
                <a:ext cx="340" cy="64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6" name="Freeform 128"/>
              <p:cNvSpPr>
                <a:spLocks noChangeArrowheads="1"/>
              </p:cNvSpPr>
              <p:nvPr/>
            </p:nvSpPr>
            <p:spPr bwMode="auto">
              <a:xfrm flipH="1">
                <a:off x="1691" y="2132"/>
                <a:ext cx="840" cy="118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7" name="Freeform 129"/>
              <p:cNvSpPr>
                <a:spLocks noChangeArrowheads="1"/>
              </p:cNvSpPr>
              <p:nvPr/>
            </p:nvSpPr>
            <p:spPr bwMode="auto">
              <a:xfrm flipH="1">
                <a:off x="2089" y="881"/>
                <a:ext cx="538" cy="118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8" name="Freeform 130"/>
              <p:cNvSpPr>
                <a:spLocks noChangeArrowheads="1"/>
              </p:cNvSpPr>
              <p:nvPr/>
            </p:nvSpPr>
            <p:spPr bwMode="auto">
              <a:xfrm>
                <a:off x="4732" y="1958"/>
                <a:ext cx="779" cy="124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8B1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9" name="Freeform 131"/>
              <p:cNvSpPr>
                <a:spLocks noChangeArrowheads="1"/>
              </p:cNvSpPr>
              <p:nvPr/>
            </p:nvSpPr>
            <p:spPr bwMode="auto">
              <a:xfrm>
                <a:off x="4325" y="1329"/>
                <a:ext cx="1176" cy="82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0" name="Freeform 132"/>
              <p:cNvSpPr>
                <a:spLocks noChangeArrowheads="1"/>
              </p:cNvSpPr>
              <p:nvPr/>
            </p:nvSpPr>
            <p:spPr bwMode="auto">
              <a:xfrm>
                <a:off x="4369" y="449"/>
                <a:ext cx="512" cy="111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E1F0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1" name="Freeform 133"/>
              <p:cNvSpPr>
                <a:spLocks noChangeArrowheads="1"/>
              </p:cNvSpPr>
              <p:nvPr/>
            </p:nvSpPr>
            <p:spPr bwMode="auto">
              <a:xfrm rot="1380000" flipH="1">
                <a:off x="2635" y="1360"/>
                <a:ext cx="340" cy="64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360">
                <a:solidFill>
                  <a:srgbClr val="FFE10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82" name="Rectangle 13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827213"/>
            <a:ext cx="7764463" cy="1619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183" name="Rectangle 13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184" name="Rectangle 13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76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endParaRPr lang="en-US"/>
          </a:p>
        </p:txBody>
      </p:sp>
      <p:sp>
        <p:nvSpPr>
          <p:cNvPr id="2185" name="Rectangle 13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CC00"/>
                </a:solidFill>
                <a:latin typeface="+mn-lt"/>
                <a:cs typeface="Tahoma" charset="0"/>
              </a:defRPr>
            </a:lvl1pPr>
          </a:lstStyle>
          <a:p>
            <a:fld id="{D0D8C0DF-8501-6146-A5C6-18E9E03866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8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2pPr>
      <a:lvl3pPr marL="1143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3pPr>
      <a:lvl4pPr marL="1600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4pPr>
      <a:lvl5pPr marL="20574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 Black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CC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CC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CC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CC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27213"/>
            <a:ext cx="7772400" cy="162718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/>
              <a:t>From Rebellion to Independence in America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3400" y="5943600"/>
            <a:ext cx="8458200" cy="88747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sz="2800" dirty="0">
                <a:latin typeface="Arial Hebrew"/>
                <a:cs typeface="Arial Hebrew"/>
              </a:rPr>
              <a:t>Essential Question:  Under what circumstances is it acceptable to rebel against your government?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1625"/>
            <a:ext cx="80010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2nd Continental Congress – May 1775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2133600"/>
            <a:ext cx="7315200" cy="4724400"/>
          </a:xfrm>
          <a:ln/>
        </p:spPr>
        <p:txBody>
          <a:bodyPr/>
          <a:lstStyle/>
          <a:p>
            <a:pPr marL="334963" indent="-334963"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>
                <a:latin typeface="Arial Hebrew"/>
                <a:cs typeface="Arial Hebrew"/>
              </a:rPr>
              <a:t>After the Battles of Lexington and Concord, delegates returned to Philadelphia to meet again</a:t>
            </a:r>
          </a:p>
          <a:p>
            <a:pPr marL="334963" indent="-334963"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>
                <a:latin typeface="Arial Hebrew"/>
                <a:cs typeface="Arial Hebrew"/>
              </a:rPr>
              <a:t>Massachusetts asked for funding and support for their “war” against the British Army</a:t>
            </a:r>
          </a:p>
          <a:p>
            <a:pPr marL="735013" lvl="1" indent="-277813">
              <a:spcBef>
                <a:spcPts val="600"/>
              </a:spcBef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Congress approved the creation of an official “regular” army</a:t>
            </a:r>
          </a:p>
          <a:p>
            <a:pPr marL="735013" lvl="1" indent="-277813">
              <a:spcBef>
                <a:spcPts val="600"/>
              </a:spcBef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George Washington (a well-known general) was appointed Commander of the Continental Army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0699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/>
              <a:t>2</a:t>
            </a:r>
            <a:r>
              <a:rPr lang="en-US" sz="3200" baseline="30000"/>
              <a:t>nd</a:t>
            </a:r>
            <a:r>
              <a:rPr lang="en-US" sz="3200"/>
              <a:t> Continental Congress cont.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76400"/>
            <a:ext cx="7086600" cy="51816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Congress split on issue of independence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Some delegates wanted to reconcile with England, with </a:t>
            </a:r>
            <a:r>
              <a:rPr lang="en-US" sz="3000" dirty="0" smtClean="0">
                <a:latin typeface="Arial Hebrew"/>
                <a:cs typeface="Arial Hebrew"/>
              </a:rPr>
              <a:t>the goal of having full </a:t>
            </a:r>
            <a:r>
              <a:rPr lang="en-US" sz="3000" dirty="0">
                <a:latin typeface="Arial Hebrew"/>
                <a:cs typeface="Arial Hebrew"/>
              </a:rPr>
              <a:t>rights </a:t>
            </a:r>
            <a:r>
              <a:rPr lang="en-US" sz="3000" dirty="0" smtClean="0">
                <a:latin typeface="Arial Hebrew"/>
                <a:cs typeface="Arial Hebrew"/>
              </a:rPr>
              <a:t>of English citizenship restored </a:t>
            </a:r>
            <a:r>
              <a:rPr lang="en-US" sz="3000" dirty="0">
                <a:latin typeface="Arial Hebrew"/>
                <a:cs typeface="Arial Hebrew"/>
              </a:rPr>
              <a:t>to the colonists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“Olive Branch Petition” sent to King George III demanding these rights</a:t>
            </a:r>
          </a:p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3000" dirty="0">
                <a:latin typeface="Arial Hebrew"/>
                <a:cs typeface="Arial Hebrew"/>
              </a:rPr>
              <a:t>King George III rejected the petition, saying that the colonists were traitors who had started a war and must be fully defeated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14363" y="244474"/>
            <a:ext cx="6319837" cy="11271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Patriots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Loyalists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4625" y="2057400"/>
            <a:ext cx="8512175" cy="5232400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dirty="0">
                <a:latin typeface="Arial Hebrew"/>
                <a:cs typeface="Arial Hebrew"/>
              </a:rPr>
              <a:t>Across the colonies, opinion was sharply divided over the question of rebellion</a:t>
            </a:r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u="sng" dirty="0">
                <a:latin typeface="Arial Hebrew"/>
                <a:cs typeface="Arial Hebrew"/>
              </a:rPr>
              <a:t>Patriots</a:t>
            </a:r>
            <a:r>
              <a:rPr lang="en-US" sz="2800" dirty="0">
                <a:latin typeface="Arial Hebrew"/>
                <a:cs typeface="Arial Hebrew"/>
              </a:rPr>
              <a:t> (approx. 20% of the pop.) favored independence</a:t>
            </a:r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800" u="sng" dirty="0">
                <a:latin typeface="Arial Hebrew"/>
                <a:cs typeface="Arial Hebrew"/>
              </a:rPr>
              <a:t>Loyalists</a:t>
            </a:r>
            <a:r>
              <a:rPr lang="en-US" sz="2800" dirty="0">
                <a:latin typeface="Arial Hebrew"/>
                <a:cs typeface="Arial Hebrew"/>
              </a:rPr>
              <a:t> (approx. 20%) remained loyal to Britain and King George III</a:t>
            </a: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dirty="0">
                <a:latin typeface="Arial Hebrew"/>
                <a:cs typeface="Arial Hebrew"/>
              </a:rPr>
              <a:t> - </a:t>
            </a:r>
            <a:r>
              <a:rPr lang="en-US" sz="2800" dirty="0" smtClean="0">
                <a:latin typeface="Arial Hebrew"/>
                <a:cs typeface="Arial Hebrew"/>
              </a:rPr>
              <a:t>Many </a:t>
            </a:r>
            <a:r>
              <a:rPr lang="en-US" sz="2800" dirty="0">
                <a:latin typeface="Arial Hebrew"/>
                <a:cs typeface="Arial Hebrew"/>
              </a:rPr>
              <a:t>other colonists remained on the fence on the issue of </a:t>
            </a:r>
            <a:r>
              <a:rPr lang="en-US" sz="2800" dirty="0" smtClean="0">
                <a:latin typeface="Arial Hebrew"/>
                <a:cs typeface="Arial Hebrew"/>
              </a:rPr>
              <a:t>independence, at least at the beginning of the war</a:t>
            </a:r>
            <a:endParaRPr lang="en-US" sz="2800" dirty="0">
              <a:latin typeface="Arial Hebrew"/>
              <a:cs typeface="Arial Hebrew"/>
            </a:endParaRP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dirty="0">
                <a:latin typeface="Arial Hebrew"/>
                <a:cs typeface="Arial Hebrew"/>
              </a:rPr>
              <a:t> - Patriots felt they needed to convince those who were neutral in order to support the war effort</a:t>
            </a:r>
          </a:p>
          <a:p>
            <a:pPr lvl="1" indent="-28098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400" dirty="0"/>
          </a:p>
          <a:p>
            <a:pPr indent="-338138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would someone in the colonies be a loyalist?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8763000" cy="4295775"/>
          </a:xfrm>
        </p:spPr>
        <p:txBody>
          <a:bodyPr/>
          <a:lstStyle/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still considered themselves “British”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felt they still needed British protection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Their economic success relied on trade with Britain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felt British gov't offered more freedom (common sentiment among Indians and Blacks)</a:t>
            </a:r>
          </a:p>
          <a:p>
            <a:pPr marL="804862" lvl="1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They feared the unknown:  “mob rule”</a:t>
            </a:r>
          </a:p>
          <a:p>
            <a:pPr marL="1204912" lvl="2" indent="-342900">
              <a:buClrTx/>
              <a:buFont typeface="Arial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dirty="0" smtClean="0">
                <a:latin typeface="Arial Hebrew"/>
                <a:cs typeface="Arial Hebrew"/>
              </a:rPr>
              <a:t>Remember, no one of European descent in that time period had ever lived in government NOT led by a monarch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2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1461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“Common Sense”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74638" y="3873282"/>
            <a:ext cx="8412162" cy="2603718"/>
          </a:xfrm>
          <a:ln/>
        </p:spPr>
        <p:txBody>
          <a:bodyPr/>
          <a:lstStyle/>
          <a:p>
            <a:pPr marL="334963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 smtClean="0">
                <a:latin typeface="Arial Hebrew"/>
                <a:cs typeface="Arial Hebrew"/>
              </a:rPr>
              <a:t>He </a:t>
            </a:r>
            <a:r>
              <a:rPr lang="en-US" sz="2800" dirty="0">
                <a:latin typeface="Arial Hebrew"/>
                <a:cs typeface="Arial Hebrew"/>
              </a:rPr>
              <a:t>argued that becoming independent was the only way for the colonists to secure their </a:t>
            </a:r>
            <a:r>
              <a:rPr lang="en-US" sz="2800" dirty="0" smtClean="0">
                <a:latin typeface="Arial Hebrew"/>
                <a:cs typeface="Arial Hebrew"/>
              </a:rPr>
              <a:t>rights</a:t>
            </a:r>
          </a:p>
          <a:p>
            <a:pPr marL="735013" lvl="1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 smtClean="0">
                <a:latin typeface="Arial Hebrew"/>
                <a:cs typeface="Arial Hebrew"/>
              </a:rPr>
              <a:t>In </a:t>
            </a:r>
            <a:r>
              <a:rPr lang="en-US" dirty="0">
                <a:latin typeface="Arial Hebrew"/>
                <a:cs typeface="Arial Hebrew"/>
              </a:rPr>
              <a:t>other words, regaining full status as subjects of Britain would still leave them </a:t>
            </a:r>
            <a:r>
              <a:rPr lang="en-US" dirty="0" smtClean="0">
                <a:latin typeface="Arial Hebrew"/>
                <a:cs typeface="Arial Hebrew"/>
              </a:rPr>
              <a:t>under the rule of an </a:t>
            </a:r>
            <a:r>
              <a:rPr lang="en-US" dirty="0">
                <a:latin typeface="Arial Hebrew"/>
                <a:cs typeface="Arial Hebrew"/>
              </a:rPr>
              <a:t>unelected monarch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17526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4963" indent="-334963"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sz="2800" dirty="0" smtClean="0">
                <a:solidFill>
                  <a:srgbClr val="FFFF00"/>
                </a:solidFill>
                <a:latin typeface="Arial Hebrew"/>
                <a:cs typeface="Arial Hebrew"/>
              </a:rPr>
              <a:t>Thomas Paine, </a:t>
            </a:r>
            <a:r>
              <a:rPr lang="en-US" sz="2800" dirty="0" smtClean="0">
                <a:solidFill>
                  <a:srgbClr val="FFFF00"/>
                </a:solidFill>
                <a:latin typeface="Arial Hebrew"/>
                <a:cs typeface="Arial Hebrew"/>
              </a:rPr>
              <a:t>a leading patriot even though he had only </a:t>
            </a:r>
            <a:r>
              <a:rPr lang="en-US" sz="2800" dirty="0" smtClean="0">
                <a:solidFill>
                  <a:srgbClr val="FFFF00"/>
                </a:solidFill>
                <a:latin typeface="Arial Hebrew"/>
                <a:cs typeface="Arial Hebrew"/>
              </a:rPr>
              <a:t>just moved to the colonies, wrote a popular pamphlet called “Common Sense”</a:t>
            </a:r>
            <a:endParaRPr lang="en-US" sz="2800" dirty="0">
              <a:solidFill>
                <a:srgbClr val="FFFF00"/>
              </a:solidFill>
              <a:latin typeface="Arial Hebrew"/>
              <a:cs typeface="Arial Hebrew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The War Effort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362200"/>
            <a:ext cx="7467600" cy="43434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After their early </a:t>
            </a:r>
            <a:r>
              <a:rPr lang="en-US" dirty="0" smtClean="0">
                <a:latin typeface="Arial Hebrew"/>
                <a:cs typeface="Arial Hebrew"/>
              </a:rPr>
              <a:t>military losses </a:t>
            </a:r>
            <a:r>
              <a:rPr lang="en-US" dirty="0">
                <a:latin typeface="Arial Hebrew"/>
                <a:cs typeface="Arial Hebrew"/>
              </a:rPr>
              <a:t>in Massachusetts, British hire German mercenary soldiers – called Hessians</a:t>
            </a:r>
          </a:p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Colonists needed support from France, especially the French navy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France would only help if the war was for independence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They didn’t want to help their rival Great Britain by “putting it back together”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Declaring Independence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905000"/>
            <a:ext cx="7467600" cy="49530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Spring 1776 – Committee formed in Congress to draft a declaration of independence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Committee headed by Thomas Jefferson of Virginia</a:t>
            </a:r>
          </a:p>
          <a:p>
            <a:pPr marL="735013" lvl="1" indent="-277813">
              <a:lnSpc>
                <a:spcPct val="90000"/>
              </a:lnSpc>
              <a:buClr>
                <a:srgbClr val="FE1F08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His draft was edited by John Adams and others</a:t>
            </a:r>
          </a:p>
          <a:p>
            <a:pPr marL="334963" indent="-334963">
              <a:lnSpc>
                <a:spcPct val="90000"/>
              </a:lnSpc>
              <a:buClr>
                <a:srgbClr val="FF3399"/>
              </a:buClr>
              <a:buFont typeface="Arial Black" charset="0"/>
              <a:buChar char="•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US" dirty="0">
                <a:latin typeface="Arial Hebrew"/>
                <a:cs typeface="Arial Hebrew"/>
              </a:rPr>
              <a:t>Declaration of Independence unanimously approved by Congress on July 4, </a:t>
            </a:r>
            <a:r>
              <a:rPr lang="en-US" dirty="0" smtClean="0">
                <a:latin typeface="Arial Hebrew"/>
                <a:cs typeface="Arial Hebrew"/>
              </a:rPr>
              <a:t>1776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ＭＳ Ｐゴシック"/>
        <a:cs typeface="Arial Unicode MS"/>
      </a:majorFont>
      <a:minorFont>
        <a:latin typeface="Arial Black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ＭＳ Ｐゴシック"/>
        <a:cs typeface="Arial Unicode MS"/>
      </a:majorFont>
      <a:minorFont>
        <a:latin typeface="Arial Black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478</Words>
  <Application>Microsoft Macintosh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 Black</vt:lpstr>
      <vt:lpstr>Arial Hebrew</vt:lpstr>
      <vt:lpstr>Arial Unicode MS</vt:lpstr>
      <vt:lpstr>ＭＳ Ｐゴシック</vt:lpstr>
      <vt:lpstr>Tahoma</vt:lpstr>
      <vt:lpstr>Times New Roman</vt:lpstr>
      <vt:lpstr>Arial</vt:lpstr>
      <vt:lpstr>Office Theme</vt:lpstr>
      <vt:lpstr>Office Theme</vt:lpstr>
      <vt:lpstr>From Rebellion to Independence in America</vt:lpstr>
      <vt:lpstr>2nd Continental Congress – May 1775</vt:lpstr>
      <vt:lpstr>2nd Continental Congress cont.</vt:lpstr>
      <vt:lpstr>Patriots and  Loyalists</vt:lpstr>
      <vt:lpstr>Why would someone in the colonies be a loyalist?</vt:lpstr>
      <vt:lpstr>“Common Sense”</vt:lpstr>
      <vt:lpstr>The War Effort</vt:lpstr>
      <vt:lpstr>Declaring Independence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Rebellion to Independence in America</dc:title>
  <dc:creator>Dominic Lambek</dc:creator>
  <cp:lastModifiedBy>Microsoft Office User</cp:lastModifiedBy>
  <cp:revision>7</cp:revision>
  <cp:lastPrinted>1601-01-01T00:00:00Z</cp:lastPrinted>
  <dcterms:created xsi:type="dcterms:W3CDTF">2009-12-13T23:30:39Z</dcterms:created>
  <dcterms:modified xsi:type="dcterms:W3CDTF">2018-03-22T02:11:42Z</dcterms:modified>
</cp:coreProperties>
</file>